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8"/>
    <p:sldId id="257" r:id="rId69"/>
    <p:sldId id="258" r:id="rId70"/>
    <p:sldId id="259"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IBM Plex Sans" charset="1" panose="020B0503050203000203"/>
      <p:regular r:id="rId11"/>
    </p:embeddedFont>
    <p:embeddedFont>
      <p:font typeface="IBM Plex Sans Bold" charset="1" panose="020B0803050203000203"/>
      <p:regular r:id="rId12"/>
    </p:embeddedFont>
    <p:embeddedFont>
      <p:font typeface="IBM Plex Sans Italics" charset="1" panose="020B0503050203000203"/>
      <p:regular r:id="rId13"/>
    </p:embeddedFont>
    <p:embeddedFont>
      <p:font typeface="IBM Plex Sans Bold Italics" charset="1" panose="020B0803050203000203"/>
      <p:regular r:id="rId14"/>
    </p:embeddedFont>
    <p:embeddedFont>
      <p:font typeface="IBM Plex Sans Thin" charset="1" panose="020B0203050203000203"/>
      <p:regular r:id="rId15"/>
    </p:embeddedFont>
    <p:embeddedFont>
      <p:font typeface="IBM Plex Sans Thin Italics" charset="1" panose="020B0203050203000203"/>
      <p:regular r:id="rId16"/>
    </p:embeddedFont>
    <p:embeddedFont>
      <p:font typeface="IBM Plex Sans Medium" charset="1" panose="020B0603050203000203"/>
      <p:regular r:id="rId17"/>
    </p:embeddedFont>
    <p:embeddedFont>
      <p:font typeface="IBM Plex Sans Medium Italics" charset="1" panose="020B06030502030002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Aileron" charset="1" panose="00000500000000000000"/>
      <p:regular r:id="rId25"/>
    </p:embeddedFont>
    <p:embeddedFont>
      <p:font typeface="Aileron Bold" charset="1" panose="00000800000000000000"/>
      <p:regular r:id="rId26"/>
    </p:embeddedFont>
    <p:embeddedFont>
      <p:font typeface="Aileron Italics" charset="1" panose="00000500000000000000"/>
      <p:regular r:id="rId27"/>
    </p:embeddedFont>
    <p:embeddedFont>
      <p:font typeface="Aileron Bold Italics" charset="1" panose="00000800000000000000"/>
      <p:regular r:id="rId28"/>
    </p:embeddedFont>
    <p:embeddedFont>
      <p:font typeface="Aileron Thin" charset="1" panose="00000300000000000000"/>
      <p:regular r:id="rId29"/>
    </p:embeddedFont>
    <p:embeddedFont>
      <p:font typeface="Aileron Thin Italics" charset="1" panose="00000300000000000000"/>
      <p:regular r:id="rId30"/>
    </p:embeddedFont>
    <p:embeddedFont>
      <p:font typeface="Aileron Light" charset="1" panose="00000400000000000000"/>
      <p:regular r:id="rId31"/>
    </p:embeddedFont>
    <p:embeddedFont>
      <p:font typeface="Aileron Light Italics" charset="1" panose="00000400000000000000"/>
      <p:regular r:id="rId32"/>
    </p:embeddedFont>
    <p:embeddedFont>
      <p:font typeface="Aileron Ultra-Bold" charset="1" panose="00000A00000000000000"/>
      <p:regular r:id="rId33"/>
    </p:embeddedFont>
    <p:embeddedFont>
      <p:font typeface="Aileron Ultra-Bold Italics" charset="1" panose="00000A00000000000000"/>
      <p:regular r:id="rId34"/>
    </p:embeddedFont>
    <p:embeddedFont>
      <p:font typeface="Aileron Heavy" charset="1" panose="00000A00000000000000"/>
      <p:regular r:id="rId35"/>
    </p:embeddedFont>
    <p:embeddedFont>
      <p:font typeface="Aileron Heavy Italics" charset="1" panose="00000A00000000000000"/>
      <p:regular r:id="rId36"/>
    </p:embeddedFont>
    <p:embeddedFont>
      <p:font typeface="Hagrid Text" charset="1" panose="00000500000000000000"/>
      <p:regular r:id="rId37"/>
    </p:embeddedFont>
    <p:embeddedFont>
      <p:font typeface="Hagrid Text Bold" charset="1" panose="00000800000000000000"/>
      <p:regular r:id="rId38"/>
    </p:embeddedFont>
    <p:embeddedFont>
      <p:font typeface="Hagrid Text Thin" charset="1" panose="00000200000000000000"/>
      <p:regular r:id="rId39"/>
    </p:embeddedFont>
    <p:embeddedFont>
      <p:font typeface="Hagrid Text Light" charset="1" panose="00000400000000000000"/>
      <p:regular r:id="rId40"/>
    </p:embeddedFont>
    <p:embeddedFont>
      <p:font typeface="Hagrid Text Heavy" charset="1" panose="00000A00000000000000"/>
      <p:regular r:id="rId41"/>
    </p:embeddedFont>
    <p:embeddedFont>
      <p:font typeface="Open Sans" charset="1" panose="020B0606030504020204"/>
      <p:regular r:id="rId42"/>
    </p:embeddedFont>
    <p:embeddedFont>
      <p:font typeface="Open Sans Bold" charset="1" panose="020B0806030504020204"/>
      <p:regular r:id="rId43"/>
    </p:embeddedFont>
    <p:embeddedFont>
      <p:font typeface="Open Sans Italics" charset="1" panose="020B0606030504020204"/>
      <p:regular r:id="rId44"/>
    </p:embeddedFont>
    <p:embeddedFont>
      <p:font typeface="Open Sans Bold Italics" charset="1" panose="020B0806030504020204"/>
      <p:regular r:id="rId45"/>
    </p:embeddedFont>
    <p:embeddedFont>
      <p:font typeface="Open Sans Light" charset="1" panose="020B0306030504020204"/>
      <p:regular r:id="rId46"/>
    </p:embeddedFont>
    <p:embeddedFont>
      <p:font typeface="Open Sans Light Italics" charset="1" panose="020B0306030504020204"/>
      <p:regular r:id="rId47"/>
    </p:embeddedFont>
    <p:embeddedFont>
      <p:font typeface="Open Sans Ultra-Bold" charset="1" panose="00000000000000000000"/>
      <p:regular r:id="rId48"/>
    </p:embeddedFont>
    <p:embeddedFont>
      <p:font typeface="Open Sans Ultra-Bold Italics" charset="1" panose="00000000000000000000"/>
      <p:regular r:id="rId49"/>
    </p:embeddedFont>
    <p:embeddedFont>
      <p:font typeface="Montserrat" charset="1" panose="00000500000000000000"/>
      <p:regular r:id="rId50"/>
    </p:embeddedFont>
    <p:embeddedFont>
      <p:font typeface="Montserrat Bold" charset="1" panose="00000800000000000000"/>
      <p:regular r:id="rId51"/>
    </p:embeddedFont>
    <p:embeddedFont>
      <p:font typeface="Montserrat Italics" charset="1" panose="00000500000000000000"/>
      <p:regular r:id="rId52"/>
    </p:embeddedFont>
    <p:embeddedFont>
      <p:font typeface="Montserrat Bold Italics" charset="1" panose="00000800000000000000"/>
      <p:regular r:id="rId53"/>
    </p:embeddedFont>
    <p:embeddedFont>
      <p:font typeface="Montserrat Thin" charset="1" panose="00000300000000000000"/>
      <p:regular r:id="rId54"/>
    </p:embeddedFont>
    <p:embeddedFont>
      <p:font typeface="Montserrat Thin Italics" charset="1" panose="00000300000000000000"/>
      <p:regular r:id="rId55"/>
    </p:embeddedFont>
    <p:embeddedFont>
      <p:font typeface="Montserrat Extra-Light" charset="1" panose="00000300000000000000"/>
      <p:regular r:id="rId56"/>
    </p:embeddedFont>
    <p:embeddedFont>
      <p:font typeface="Montserrat Extra-Light Italics" charset="1" panose="00000300000000000000"/>
      <p:regular r:id="rId57"/>
    </p:embeddedFont>
    <p:embeddedFont>
      <p:font typeface="Montserrat Light" charset="1" panose="00000400000000000000"/>
      <p:regular r:id="rId58"/>
    </p:embeddedFont>
    <p:embeddedFont>
      <p:font typeface="Montserrat Light Italics" charset="1" panose="00000400000000000000"/>
      <p:regular r:id="rId59"/>
    </p:embeddedFont>
    <p:embeddedFont>
      <p:font typeface="Montserrat Medium" charset="1" panose="00000600000000000000"/>
      <p:regular r:id="rId60"/>
    </p:embeddedFont>
    <p:embeddedFont>
      <p:font typeface="Montserrat Medium Italics" charset="1" panose="00000600000000000000"/>
      <p:regular r:id="rId61"/>
    </p:embeddedFont>
    <p:embeddedFont>
      <p:font typeface="Montserrat Semi-Bold" charset="1" panose="00000700000000000000"/>
      <p:regular r:id="rId62"/>
    </p:embeddedFont>
    <p:embeddedFont>
      <p:font typeface="Montserrat Semi-Bold Italics" charset="1" panose="00000700000000000000"/>
      <p:regular r:id="rId63"/>
    </p:embeddedFont>
    <p:embeddedFont>
      <p:font typeface="Montserrat Ultra-Bold" charset="1" panose="00000900000000000000"/>
      <p:regular r:id="rId64"/>
    </p:embeddedFont>
    <p:embeddedFont>
      <p:font typeface="Montserrat Ultra-Bold Italics" charset="1" panose="00000900000000000000"/>
      <p:regular r:id="rId65"/>
    </p:embeddedFont>
    <p:embeddedFont>
      <p:font typeface="Montserrat Heavy" charset="1" panose="00000A00000000000000"/>
      <p:regular r:id="rId66"/>
    </p:embeddedFont>
    <p:embeddedFont>
      <p:font typeface="Montserrat Heavy Italics" charset="1" panose="00000A0000000000000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slides/slide1.xml" Type="http://schemas.openxmlformats.org/officeDocument/2006/relationships/slide"/><Relationship Id="rId69" Target="slides/slide2.xml" Type="http://schemas.openxmlformats.org/officeDocument/2006/relationships/slide"/><Relationship Id="rId7" Target="fonts/font7.fntdata" Type="http://schemas.openxmlformats.org/officeDocument/2006/relationships/font"/><Relationship Id="rId70" Target="slides/slide3.xml" Type="http://schemas.openxmlformats.org/officeDocument/2006/relationships/slide"/><Relationship Id="rId71" Target="slides/slide4.xml" Type="http://schemas.openxmlformats.org/officeDocument/2006/relationships/slide"/><Relationship Id="rId72" Target="slides/slide5.xml" Type="http://schemas.openxmlformats.org/officeDocument/2006/relationships/slide"/><Relationship Id="rId73" Target="slides/slide6.xml" Type="http://schemas.openxmlformats.org/officeDocument/2006/relationships/slide"/><Relationship Id="rId74" Target="slides/slide7.xml" Type="http://schemas.openxmlformats.org/officeDocument/2006/relationships/slide"/><Relationship Id="rId75" Target="slides/slide8.xml" Type="http://schemas.openxmlformats.org/officeDocument/2006/relationships/slide"/><Relationship Id="rId76" Target="slides/slide9.xml" Type="http://schemas.openxmlformats.org/officeDocument/2006/relationships/slide"/><Relationship Id="rId77" Target="slides/slide10.xml" Type="http://schemas.openxmlformats.org/officeDocument/2006/relationships/slide"/><Relationship Id="rId78" Target="slides/slide11.xml" Type="http://schemas.openxmlformats.org/officeDocument/2006/relationships/slide"/><Relationship Id="rId79" Target="slides/slide12.xml" Type="http://schemas.openxmlformats.org/officeDocument/2006/relationships/slide"/><Relationship Id="rId8" Target="fonts/font8.fntdata" Type="http://schemas.openxmlformats.org/officeDocument/2006/relationships/font"/><Relationship Id="rId80" Target="slides/slide13.xml" Type="http://schemas.openxmlformats.org/officeDocument/2006/relationships/slide"/><Relationship Id="rId81" Target="slides/slide14.xml" Type="http://schemas.openxmlformats.org/officeDocument/2006/relationships/slide"/><Relationship Id="rId82" Target="slides/slide15.xml" Type="http://schemas.openxmlformats.org/officeDocument/2006/relationships/slide"/><Relationship Id="rId83" Target="slides/slide16.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jpeg" Type="http://schemas.openxmlformats.org/officeDocument/2006/relationships/image"/><Relationship Id="rId5" Target="../media/image42.pn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 Id="rId8" Target="../media/image45.jpeg" Type="http://schemas.openxmlformats.org/officeDocument/2006/relationships/image"/><Relationship Id="rId9"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46.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jpeg" Type="http://schemas.openxmlformats.org/officeDocument/2006/relationships/image"/><Relationship Id="rId13" Target="../media/image21.jpeg" Type="http://schemas.openxmlformats.org/officeDocument/2006/relationships/image"/><Relationship Id="rId14" Target="../media/image13.png" Type="http://schemas.openxmlformats.org/officeDocument/2006/relationships/image"/><Relationship Id="rId15" Target="../media/image22.jpeg" Type="http://schemas.openxmlformats.org/officeDocument/2006/relationships/image"/><Relationship Id="rId16" Target="../media/image23.jpeg" Type="http://schemas.openxmlformats.org/officeDocument/2006/relationships/image"/><Relationship Id="rId17" Target="../media/image24.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30.jpeg" Type="http://schemas.openxmlformats.org/officeDocument/2006/relationships/image"/><Relationship Id="rId12" Target="../media/image31.jpeg" Type="http://schemas.openxmlformats.org/officeDocument/2006/relationships/image"/><Relationship Id="rId13" Target="../media/image13.png" Type="http://schemas.openxmlformats.org/officeDocument/2006/relationships/image"/><Relationship Id="rId14"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3.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4.jpeg" Type="http://schemas.openxmlformats.org/officeDocument/2006/relationships/image"/><Relationship Id="rId7"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jpeg" Type="http://schemas.openxmlformats.org/officeDocument/2006/relationships/image"/><Relationship Id="rId7"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6517956" y="468677"/>
            <a:ext cx="7124398" cy="7137616"/>
          </a:xfrm>
          <a:custGeom>
            <a:avLst/>
            <a:gdLst/>
            <a:ahLst/>
            <a:cxnLst/>
            <a:rect r="r" b="b" t="t" l="l"/>
            <a:pathLst>
              <a:path h="7137616" w="7124398">
                <a:moveTo>
                  <a:pt x="0" y="0"/>
                </a:moveTo>
                <a:lnTo>
                  <a:pt x="7124399" y="0"/>
                </a:lnTo>
                <a:lnTo>
                  <a:pt x="7124399"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74774" y="4963112"/>
            <a:ext cx="5152127" cy="0"/>
          </a:xfrm>
          <a:prstGeom prst="line">
            <a:avLst/>
          </a:prstGeom>
          <a:ln cap="rnd" w="47625">
            <a:solidFill>
              <a:srgbClr val="03989E"/>
            </a:solidFill>
            <a:prstDash val="solid"/>
            <a:headEnd type="oval" len="lg" w="lg"/>
            <a:tailEnd type="oval" len="lg" w="lg"/>
          </a:ln>
        </p:spPr>
      </p:sp>
      <p:sp>
        <p:nvSpPr>
          <p:cNvPr name="Freeform 4" id="4"/>
          <p:cNvSpPr/>
          <p:nvPr/>
        </p:nvSpPr>
        <p:spPr>
          <a:xfrm flipH="false" flipV="false" rot="0">
            <a:off x="5993540" y="0"/>
            <a:ext cx="3901440" cy="243840"/>
          </a:xfrm>
          <a:custGeom>
            <a:avLst/>
            <a:gdLst/>
            <a:ahLst/>
            <a:cxnLst/>
            <a:rect r="r" b="b" t="t" l="l"/>
            <a:pathLst>
              <a:path h="243840" w="3901440">
                <a:moveTo>
                  <a:pt x="0" y="0"/>
                </a:moveTo>
                <a:lnTo>
                  <a:pt x="3901440" y="0"/>
                </a:lnTo>
                <a:lnTo>
                  <a:pt x="3901440" y="243840"/>
                </a:lnTo>
                <a:lnTo>
                  <a:pt x="0" y="243840"/>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36973" y="121920"/>
            <a:ext cx="1153406" cy="1951918"/>
          </a:xfrm>
          <a:custGeom>
            <a:avLst/>
            <a:gdLst/>
            <a:ahLst/>
            <a:cxnLst/>
            <a:rect r="r" b="b" t="t" l="l"/>
            <a:pathLst>
              <a:path h="1951918" w="1153406">
                <a:moveTo>
                  <a:pt x="0" y="0"/>
                </a:moveTo>
                <a:lnTo>
                  <a:pt x="1153406" y="0"/>
                </a:lnTo>
                <a:lnTo>
                  <a:pt x="1153406" y="1951918"/>
                </a:lnTo>
                <a:lnTo>
                  <a:pt x="0" y="1951918"/>
                </a:lnTo>
                <a:lnTo>
                  <a:pt x="0" y="0"/>
                </a:lnTo>
                <a:close/>
              </a:path>
            </a:pathLst>
          </a:custGeom>
          <a:blipFill>
            <a:blip r:embed="rId6">
              <a:alphaModFix amt="34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187425" y="6127558"/>
            <a:ext cx="7124398" cy="7137616"/>
          </a:xfrm>
          <a:custGeom>
            <a:avLst/>
            <a:gdLst/>
            <a:ahLst/>
            <a:cxnLst/>
            <a:rect r="r" b="b" t="t" l="l"/>
            <a:pathLst>
              <a:path h="7137616" w="7124398">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9760" y="2062583"/>
            <a:ext cx="6413184" cy="1160387"/>
          </a:xfrm>
          <a:prstGeom prst="rect">
            <a:avLst/>
          </a:prstGeom>
        </p:spPr>
        <p:txBody>
          <a:bodyPr anchor="t" rtlCol="false" tIns="0" lIns="0" bIns="0" rIns="0">
            <a:spAutoFit/>
          </a:bodyPr>
          <a:lstStyle/>
          <a:p>
            <a:pPr>
              <a:lnSpc>
                <a:spcPts val="8703"/>
              </a:lnSpc>
            </a:pPr>
            <a:r>
              <a:rPr lang="en-US" sz="8791">
                <a:solidFill>
                  <a:srgbClr val="000000"/>
                </a:solidFill>
                <a:latin typeface="Aileron Bold"/>
              </a:rPr>
              <a:t>Why Join </a:t>
            </a:r>
          </a:p>
        </p:txBody>
      </p:sp>
      <p:sp>
        <p:nvSpPr>
          <p:cNvPr name="TextBox 8" id="8"/>
          <p:cNvSpPr txBox="true"/>
          <p:nvPr/>
        </p:nvSpPr>
        <p:spPr>
          <a:xfrm rot="0">
            <a:off x="79760" y="3650770"/>
            <a:ext cx="9730385" cy="819912"/>
          </a:xfrm>
          <a:prstGeom prst="rect">
            <a:avLst/>
          </a:prstGeom>
        </p:spPr>
        <p:txBody>
          <a:bodyPr anchor="t" rtlCol="false" tIns="0" lIns="0" bIns="0" rIns="0">
            <a:spAutoFit/>
          </a:bodyPr>
          <a:lstStyle/>
          <a:p>
            <a:pPr>
              <a:lnSpc>
                <a:spcPts val="6038"/>
              </a:lnSpc>
            </a:pPr>
            <a:r>
              <a:rPr lang="en-US" sz="6099">
                <a:solidFill>
                  <a:srgbClr val="03989E"/>
                </a:solidFill>
                <a:latin typeface="Archivo Black"/>
              </a:rPr>
              <a:t>Organisation </a:t>
            </a:r>
          </a:p>
        </p:txBody>
      </p:sp>
      <p:sp>
        <p:nvSpPr>
          <p:cNvPr name="TextBox 9" id="9"/>
          <p:cNvSpPr txBox="true"/>
          <p:nvPr/>
        </p:nvSpPr>
        <p:spPr>
          <a:xfrm rot="0">
            <a:off x="5526901" y="3276882"/>
            <a:ext cx="449263" cy="1193800"/>
          </a:xfrm>
          <a:prstGeom prst="rect">
            <a:avLst/>
          </a:prstGeom>
        </p:spPr>
        <p:txBody>
          <a:bodyPr anchor="t" rtlCol="false" tIns="0" lIns="0" bIns="0" rIns="0">
            <a:spAutoFit/>
          </a:bodyPr>
          <a:lstStyle/>
          <a:p>
            <a:pPr algn="ctr">
              <a:lnSpc>
                <a:spcPts val="9799"/>
              </a:lnSpc>
            </a:pPr>
            <a:r>
              <a:rPr lang="en-US" sz="6999">
                <a:solidFill>
                  <a:srgbClr val="FF0000"/>
                </a:solidFill>
                <a:latin typeface="Canva Sans Bold"/>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4461330" y="3669247"/>
            <a:ext cx="5292270" cy="1387865"/>
          </a:xfrm>
          <a:prstGeom prst="rect">
            <a:avLst/>
          </a:prstGeom>
        </p:spPr>
        <p:txBody>
          <a:bodyPr anchor="t" rtlCol="false" tIns="0" lIns="0" bIns="0" rIns="0">
            <a:spAutoFit/>
          </a:bodyPr>
          <a:lstStyle/>
          <a:p>
            <a:pPr>
              <a:lnSpc>
                <a:spcPts val="3810"/>
              </a:lnSpc>
            </a:pPr>
            <a:r>
              <a:rPr lang="en-US" sz="2005">
                <a:solidFill>
                  <a:srgbClr val="686869"/>
                </a:solidFill>
                <a:latin typeface="Montserrat"/>
              </a:rPr>
              <a:t>1. Regular Members - Scholars</a:t>
            </a:r>
          </a:p>
          <a:p>
            <a:pPr>
              <a:lnSpc>
                <a:spcPts val="3810"/>
              </a:lnSpc>
            </a:pPr>
            <a:r>
              <a:rPr lang="en-US" sz="2005">
                <a:solidFill>
                  <a:srgbClr val="686869"/>
                </a:solidFill>
                <a:latin typeface="Montserrat"/>
              </a:rPr>
              <a:t>2. Premium Members - Ambassadors</a:t>
            </a:r>
          </a:p>
          <a:p>
            <a:pPr>
              <a:lnSpc>
                <a:spcPts val="3810"/>
              </a:lnSpc>
            </a:pPr>
            <a:r>
              <a:rPr lang="en-US" sz="2005">
                <a:solidFill>
                  <a:srgbClr val="686869"/>
                </a:solidFill>
                <a:latin typeface="Montserrat"/>
              </a:rPr>
              <a:t>3. Honorary Members - Visionaries</a:t>
            </a:r>
          </a:p>
        </p:txBody>
      </p:sp>
      <p:sp>
        <p:nvSpPr>
          <p:cNvPr name="Freeform 3" id="3"/>
          <p:cNvSpPr/>
          <p:nvPr/>
        </p:nvSpPr>
        <p:spPr>
          <a:xfrm flipH="false" flipV="false" rot="0">
            <a:off x="7037788" y="5553081"/>
            <a:ext cx="4531903" cy="4540311"/>
          </a:xfrm>
          <a:custGeom>
            <a:avLst/>
            <a:gdLst/>
            <a:ahLst/>
            <a:cxnLst/>
            <a:rect r="r" b="b" t="t" l="l"/>
            <a:pathLst>
              <a:path h="4540311" w="4531903">
                <a:moveTo>
                  <a:pt x="0" y="0"/>
                </a:moveTo>
                <a:lnTo>
                  <a:pt x="4531903" y="0"/>
                </a:lnTo>
                <a:lnTo>
                  <a:pt x="4531903"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30499" y="568968"/>
            <a:ext cx="973241" cy="973241"/>
          </a:xfrm>
          <a:custGeom>
            <a:avLst/>
            <a:gdLst/>
            <a:ahLst/>
            <a:cxnLst/>
            <a:rect r="r" b="b" t="t" l="l"/>
            <a:pathLst>
              <a:path h="973241" w="973241">
                <a:moveTo>
                  <a:pt x="0" y="0"/>
                </a:moveTo>
                <a:lnTo>
                  <a:pt x="973240" y="0"/>
                </a:lnTo>
                <a:lnTo>
                  <a:pt x="973240" y="973241"/>
                </a:lnTo>
                <a:lnTo>
                  <a:pt x="0" y="973241"/>
                </a:lnTo>
                <a:lnTo>
                  <a:pt x="0" y="0"/>
                </a:lnTo>
                <a:close/>
              </a:path>
            </a:pathLst>
          </a:custGeom>
          <a:blipFill>
            <a:blip r:embed="rId4"/>
            <a:stretch>
              <a:fillRect l="0" t="0" r="0" b="0"/>
            </a:stretch>
          </a:blipFill>
        </p:spPr>
      </p:sp>
      <p:sp>
        <p:nvSpPr>
          <p:cNvPr name="TextBox 5" id="5"/>
          <p:cNvSpPr txBox="true"/>
          <p:nvPr/>
        </p:nvSpPr>
        <p:spPr>
          <a:xfrm rot="0">
            <a:off x="4461330" y="2020239"/>
            <a:ext cx="4842409" cy="803297"/>
          </a:xfrm>
          <a:prstGeom prst="rect">
            <a:avLst/>
          </a:prstGeom>
        </p:spPr>
        <p:txBody>
          <a:bodyPr anchor="t" rtlCol="false" tIns="0" lIns="0" bIns="0" rIns="0">
            <a:spAutoFit/>
          </a:bodyPr>
          <a:lstStyle/>
          <a:p>
            <a:pPr>
              <a:lnSpc>
                <a:spcPts val="6036"/>
              </a:lnSpc>
            </a:pPr>
            <a:r>
              <a:rPr lang="en-US" sz="6097">
                <a:solidFill>
                  <a:srgbClr val="000000"/>
                </a:solidFill>
                <a:latin typeface="Aileron Bold"/>
              </a:rPr>
              <a:t>Membership </a:t>
            </a:r>
          </a:p>
        </p:txBody>
      </p:sp>
      <p:sp>
        <p:nvSpPr>
          <p:cNvPr name="AutoShape 6" id="6"/>
          <p:cNvSpPr/>
          <p:nvPr/>
        </p:nvSpPr>
        <p:spPr>
          <a:xfrm>
            <a:off x="4461330" y="3151687"/>
            <a:ext cx="1913189" cy="0"/>
          </a:xfrm>
          <a:prstGeom prst="line">
            <a:avLst/>
          </a:prstGeom>
          <a:ln cap="rnd" w="28575">
            <a:solidFill>
              <a:srgbClr val="03989E"/>
            </a:solidFill>
            <a:prstDash val="solid"/>
            <a:headEnd type="oval" len="lg" w="lg"/>
            <a:tailEnd type="oval" len="lg" w="lg"/>
          </a:ln>
        </p:spPr>
      </p:sp>
      <p:sp>
        <p:nvSpPr>
          <p:cNvPr name="Freeform 7" id="7"/>
          <p:cNvSpPr/>
          <p:nvPr/>
        </p:nvSpPr>
        <p:spPr>
          <a:xfrm flipH="false" flipV="false" rot="0">
            <a:off x="-2847447" y="506393"/>
            <a:ext cx="6407261" cy="6302415"/>
          </a:xfrm>
          <a:custGeom>
            <a:avLst/>
            <a:gdLst/>
            <a:ahLst/>
            <a:cxnLst/>
            <a:rect r="r" b="b" t="t" l="l"/>
            <a:pathLst>
              <a:path h="6302415" w="6407261">
                <a:moveTo>
                  <a:pt x="0" y="0"/>
                </a:moveTo>
                <a:lnTo>
                  <a:pt x="6407261" y="0"/>
                </a:lnTo>
                <a:lnTo>
                  <a:pt x="6407261" y="6302414"/>
                </a:lnTo>
                <a:lnTo>
                  <a:pt x="0" y="6302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a:grpSpLocks noChangeAspect="true"/>
          </p:cNvGrpSpPr>
          <p:nvPr/>
        </p:nvGrpSpPr>
        <p:grpSpPr>
          <a:xfrm rot="0">
            <a:off x="-2020852" y="2059150"/>
            <a:ext cx="5995797" cy="3372594"/>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l="-39768" t="-32418" r="0" b="-33301"/>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7252627" y="5605873"/>
            <a:ext cx="4531903" cy="4540311"/>
          </a:xfrm>
          <a:custGeom>
            <a:avLst/>
            <a:gdLst/>
            <a:ahLst/>
            <a:cxnLst/>
            <a:rect r="r" b="b" t="t" l="l"/>
            <a:pathLst>
              <a:path h="4540311" w="4531903">
                <a:moveTo>
                  <a:pt x="0" y="0"/>
                </a:moveTo>
                <a:lnTo>
                  <a:pt x="4531903" y="0"/>
                </a:lnTo>
                <a:lnTo>
                  <a:pt x="4531903"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81841" y="1567551"/>
            <a:ext cx="1913189" cy="0"/>
          </a:xfrm>
          <a:prstGeom prst="line">
            <a:avLst/>
          </a:prstGeom>
          <a:ln cap="rnd" w="28575">
            <a:solidFill>
              <a:srgbClr val="03989E"/>
            </a:solidFill>
            <a:prstDash val="solid"/>
            <a:headEnd type="oval" len="lg" w="lg"/>
            <a:tailEnd type="oval" len="lg" w="lg"/>
          </a:ln>
        </p:spPr>
      </p:sp>
      <p:sp>
        <p:nvSpPr>
          <p:cNvPr name="TextBox 4" id="4"/>
          <p:cNvSpPr txBox="true"/>
          <p:nvPr/>
        </p:nvSpPr>
        <p:spPr>
          <a:xfrm rot="0">
            <a:off x="370736" y="2748284"/>
            <a:ext cx="7959763" cy="3707042"/>
          </a:xfrm>
          <a:prstGeom prst="rect">
            <a:avLst/>
          </a:prstGeom>
        </p:spPr>
        <p:txBody>
          <a:bodyPr anchor="t" rtlCol="false" tIns="0" lIns="0" bIns="0" rIns="0">
            <a:spAutoFit/>
          </a:bodyPr>
          <a:lstStyle/>
          <a:p>
            <a:pPr marL="338363" indent="-169182" lvl="1">
              <a:lnSpc>
                <a:spcPts val="2977"/>
              </a:lnSpc>
              <a:buFont typeface="Arial"/>
              <a:buChar char="•"/>
            </a:pPr>
            <a:r>
              <a:rPr lang="en-US" sz="1567">
                <a:solidFill>
                  <a:srgbClr val="686869"/>
                </a:solidFill>
                <a:latin typeface="Montserrat"/>
              </a:rPr>
              <a:t>Access to all organization events and activities.</a:t>
            </a:r>
          </a:p>
          <a:p>
            <a:pPr marL="338363" indent="-169182" lvl="1">
              <a:lnSpc>
                <a:spcPts val="2977"/>
              </a:lnSpc>
              <a:buFont typeface="Arial"/>
              <a:buChar char="•"/>
            </a:pPr>
            <a:r>
              <a:rPr lang="en-US" sz="1567">
                <a:solidFill>
                  <a:srgbClr val="686869"/>
                </a:solidFill>
                <a:latin typeface="Montserrat"/>
              </a:rPr>
              <a:t>Opportunity to run for leadership positions.</a:t>
            </a:r>
          </a:p>
          <a:p>
            <a:pPr marL="338363" indent="-169182" lvl="1">
              <a:lnSpc>
                <a:spcPts val="2977"/>
              </a:lnSpc>
              <a:buFont typeface="Arial"/>
              <a:buChar char="•"/>
            </a:pPr>
            <a:r>
              <a:rPr lang="en-US" sz="1567">
                <a:solidFill>
                  <a:srgbClr val="686869"/>
                </a:solidFill>
                <a:latin typeface="Montserrat"/>
              </a:rPr>
              <a:t>Exclusive access to study groups and academic resources.</a:t>
            </a:r>
          </a:p>
          <a:p>
            <a:pPr marL="338363" indent="-169182" lvl="1">
              <a:lnSpc>
                <a:spcPts val="2977"/>
              </a:lnSpc>
              <a:buFont typeface="Arial"/>
              <a:buChar char="•"/>
            </a:pPr>
            <a:r>
              <a:rPr lang="en-US" sz="1567">
                <a:solidFill>
                  <a:srgbClr val="686869"/>
                </a:solidFill>
                <a:latin typeface="Montserrat"/>
              </a:rPr>
              <a:t>Networking opportunities with fellow scholars and faculty members</a:t>
            </a:r>
          </a:p>
          <a:p>
            <a:pPr marL="338363" indent="-169182" lvl="1">
              <a:lnSpc>
                <a:spcPts val="2977"/>
              </a:lnSpc>
              <a:buFont typeface="Arial"/>
              <a:buChar char="•"/>
            </a:pPr>
            <a:r>
              <a:rPr lang="en-US" sz="1567">
                <a:solidFill>
                  <a:srgbClr val="686869"/>
                </a:solidFill>
                <a:latin typeface="Montserrat"/>
              </a:rPr>
              <a:t>Ac</a:t>
            </a:r>
            <a:r>
              <a:rPr lang="en-US" sz="1567">
                <a:solidFill>
                  <a:srgbClr val="686869"/>
                </a:solidFill>
                <a:latin typeface="Montserrat"/>
              </a:rPr>
              <a:t>cess to workshops and seminars focused on promoting inclusivity and unity among students from diverse backgrounds,</a:t>
            </a:r>
          </a:p>
          <a:p>
            <a:pPr marL="338363" indent="-169182" lvl="1">
              <a:lnSpc>
                <a:spcPts val="2977"/>
              </a:lnSpc>
              <a:buFont typeface="Arial"/>
              <a:buChar char="•"/>
            </a:pPr>
            <a:r>
              <a:rPr lang="en-US" sz="1567">
                <a:solidFill>
                  <a:srgbClr val="686869"/>
                </a:solidFill>
                <a:latin typeface="Montserrat"/>
              </a:rPr>
              <a:t>Participation </a:t>
            </a:r>
            <a:r>
              <a:rPr lang="en-US" sz="1567">
                <a:solidFill>
                  <a:srgbClr val="686869"/>
                </a:solidFill>
                <a:latin typeface="Montserrat"/>
              </a:rPr>
              <a:t>in selected organization events, promoting a sense of community and shared purpose </a:t>
            </a:r>
          </a:p>
          <a:p>
            <a:pPr marL="338363" indent="-169182" lvl="1">
              <a:lnSpc>
                <a:spcPts val="2977"/>
              </a:lnSpc>
              <a:buFont typeface="Arial"/>
              <a:buChar char="•"/>
            </a:pPr>
            <a:r>
              <a:rPr lang="en-US" sz="1567">
                <a:solidFill>
                  <a:srgbClr val="686869"/>
                </a:solidFill>
                <a:latin typeface="Montserrat"/>
              </a:rPr>
              <a:t>Reg</a:t>
            </a:r>
            <a:r>
              <a:rPr lang="en-US" sz="1567">
                <a:solidFill>
                  <a:srgbClr val="686869"/>
                </a:solidFill>
                <a:latin typeface="Montserrat"/>
              </a:rPr>
              <a:t>ular updates and a newsletter highlighting upcoming events, success stories, and opportunities for involvement.</a:t>
            </a:r>
          </a:p>
        </p:txBody>
      </p:sp>
      <p:sp>
        <p:nvSpPr>
          <p:cNvPr name="TextBox 5" id="5"/>
          <p:cNvSpPr txBox="true"/>
          <p:nvPr/>
        </p:nvSpPr>
        <p:spPr>
          <a:xfrm rot="0">
            <a:off x="5336775" y="783055"/>
            <a:ext cx="3402025" cy="575147"/>
          </a:xfrm>
          <a:prstGeom prst="rect">
            <a:avLst/>
          </a:prstGeom>
        </p:spPr>
        <p:txBody>
          <a:bodyPr anchor="t" rtlCol="false" tIns="0" lIns="0" bIns="0" rIns="0">
            <a:spAutoFit/>
          </a:bodyPr>
          <a:lstStyle/>
          <a:p>
            <a:pPr>
              <a:lnSpc>
                <a:spcPts val="4240"/>
              </a:lnSpc>
            </a:pPr>
            <a:r>
              <a:rPr lang="en-US" sz="4283">
                <a:solidFill>
                  <a:srgbClr val="0F97A0"/>
                </a:solidFill>
                <a:latin typeface="Aileron Bold"/>
              </a:rPr>
              <a:t>Benefits </a:t>
            </a:r>
          </a:p>
        </p:txBody>
      </p:sp>
      <p:sp>
        <p:nvSpPr>
          <p:cNvPr name="Freeform 6" id="6"/>
          <p:cNvSpPr/>
          <p:nvPr/>
        </p:nvSpPr>
        <p:spPr>
          <a:xfrm flipH="false" flipV="false" rot="0">
            <a:off x="8330499" y="568968"/>
            <a:ext cx="973241" cy="973241"/>
          </a:xfrm>
          <a:custGeom>
            <a:avLst/>
            <a:gdLst/>
            <a:ahLst/>
            <a:cxnLst/>
            <a:rect r="r" b="b" t="t" l="l"/>
            <a:pathLst>
              <a:path h="973241" w="973241">
                <a:moveTo>
                  <a:pt x="0" y="0"/>
                </a:moveTo>
                <a:lnTo>
                  <a:pt x="973240" y="0"/>
                </a:lnTo>
                <a:lnTo>
                  <a:pt x="973240" y="973241"/>
                </a:lnTo>
                <a:lnTo>
                  <a:pt x="0" y="973241"/>
                </a:lnTo>
                <a:lnTo>
                  <a:pt x="0" y="0"/>
                </a:lnTo>
                <a:close/>
              </a:path>
            </a:pathLst>
          </a:custGeom>
          <a:blipFill>
            <a:blip r:embed="rId4"/>
            <a:stretch>
              <a:fillRect l="0" t="0" r="0" b="0"/>
            </a:stretch>
          </a:blipFill>
        </p:spPr>
      </p:sp>
      <p:sp>
        <p:nvSpPr>
          <p:cNvPr name="Freeform 7" id="7"/>
          <p:cNvSpPr/>
          <p:nvPr/>
        </p:nvSpPr>
        <p:spPr>
          <a:xfrm flipH="false" flipV="false" rot="0">
            <a:off x="7840699" y="2069341"/>
            <a:ext cx="1463040" cy="1463040"/>
          </a:xfrm>
          <a:custGeom>
            <a:avLst/>
            <a:gdLst/>
            <a:ahLst/>
            <a:cxnLst/>
            <a:rect r="r" b="b" t="t" l="l"/>
            <a:pathLst>
              <a:path h="1463040" w="1463040">
                <a:moveTo>
                  <a:pt x="0" y="0"/>
                </a:moveTo>
                <a:lnTo>
                  <a:pt x="1463040" y="0"/>
                </a:lnTo>
                <a:lnTo>
                  <a:pt x="1463040" y="1463040"/>
                </a:lnTo>
                <a:lnTo>
                  <a:pt x="0" y="14630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81841" y="1935991"/>
            <a:ext cx="5292270" cy="431294"/>
          </a:xfrm>
          <a:prstGeom prst="rect">
            <a:avLst/>
          </a:prstGeom>
        </p:spPr>
        <p:txBody>
          <a:bodyPr anchor="t" rtlCol="false" tIns="0" lIns="0" bIns="0" rIns="0">
            <a:spAutoFit/>
          </a:bodyPr>
          <a:lstStyle/>
          <a:p>
            <a:pPr>
              <a:lnSpc>
                <a:spcPts val="3810"/>
              </a:lnSpc>
            </a:pPr>
            <a:r>
              <a:rPr lang="en-US" sz="2005">
                <a:solidFill>
                  <a:srgbClr val="8B0F0F"/>
                </a:solidFill>
                <a:latin typeface="Montserrat Bold"/>
              </a:rPr>
              <a:t>1. Regular Members - Scholars</a:t>
            </a:r>
          </a:p>
        </p:txBody>
      </p:sp>
      <p:sp>
        <p:nvSpPr>
          <p:cNvPr name="TextBox 9" id="9"/>
          <p:cNvSpPr txBox="true"/>
          <p:nvPr/>
        </p:nvSpPr>
        <p:spPr>
          <a:xfrm rot="0">
            <a:off x="381841" y="692793"/>
            <a:ext cx="4842409" cy="803297"/>
          </a:xfrm>
          <a:prstGeom prst="rect">
            <a:avLst/>
          </a:prstGeom>
        </p:spPr>
        <p:txBody>
          <a:bodyPr anchor="t" rtlCol="false" tIns="0" lIns="0" bIns="0" rIns="0">
            <a:spAutoFit/>
          </a:bodyPr>
          <a:lstStyle/>
          <a:p>
            <a:pPr>
              <a:lnSpc>
                <a:spcPts val="6036"/>
              </a:lnSpc>
            </a:pPr>
            <a:r>
              <a:rPr lang="en-US" sz="6097">
                <a:solidFill>
                  <a:srgbClr val="000000"/>
                </a:solidFill>
                <a:latin typeface="Aileron Bold"/>
              </a:rPr>
              <a:t>Membership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7487648" y="5783893"/>
            <a:ext cx="4531903" cy="4540311"/>
          </a:xfrm>
          <a:custGeom>
            <a:avLst/>
            <a:gdLst/>
            <a:ahLst/>
            <a:cxnLst/>
            <a:rect r="r" b="b" t="t" l="l"/>
            <a:pathLst>
              <a:path h="4540311" w="4531903">
                <a:moveTo>
                  <a:pt x="0" y="0"/>
                </a:moveTo>
                <a:lnTo>
                  <a:pt x="4531904" y="0"/>
                </a:lnTo>
                <a:lnTo>
                  <a:pt x="4531904"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0499" y="568968"/>
            <a:ext cx="973241" cy="973241"/>
          </a:xfrm>
          <a:custGeom>
            <a:avLst/>
            <a:gdLst/>
            <a:ahLst/>
            <a:cxnLst/>
            <a:rect r="r" b="b" t="t" l="l"/>
            <a:pathLst>
              <a:path h="973241" w="973241">
                <a:moveTo>
                  <a:pt x="0" y="0"/>
                </a:moveTo>
                <a:lnTo>
                  <a:pt x="973240" y="0"/>
                </a:lnTo>
                <a:lnTo>
                  <a:pt x="973240" y="973241"/>
                </a:lnTo>
                <a:lnTo>
                  <a:pt x="0" y="973241"/>
                </a:lnTo>
                <a:lnTo>
                  <a:pt x="0" y="0"/>
                </a:lnTo>
                <a:close/>
              </a:path>
            </a:pathLst>
          </a:custGeom>
          <a:blipFill>
            <a:blip r:embed="rId4"/>
            <a:stretch>
              <a:fillRect l="0" t="0" r="0" b="0"/>
            </a:stretch>
          </a:blipFill>
        </p:spPr>
      </p:sp>
      <p:sp>
        <p:nvSpPr>
          <p:cNvPr name="AutoShape 4" id="4"/>
          <p:cNvSpPr/>
          <p:nvPr/>
        </p:nvSpPr>
        <p:spPr>
          <a:xfrm>
            <a:off x="381841" y="1567551"/>
            <a:ext cx="1913189" cy="0"/>
          </a:xfrm>
          <a:prstGeom prst="line">
            <a:avLst/>
          </a:prstGeom>
          <a:ln cap="rnd" w="28575">
            <a:solidFill>
              <a:srgbClr val="03989E"/>
            </a:solidFill>
            <a:prstDash val="solid"/>
            <a:headEnd type="oval" len="lg" w="lg"/>
            <a:tailEnd type="oval" len="lg" w="lg"/>
          </a:ln>
        </p:spPr>
      </p:sp>
      <p:sp>
        <p:nvSpPr>
          <p:cNvPr name="TextBox 5" id="5"/>
          <p:cNvSpPr txBox="true"/>
          <p:nvPr/>
        </p:nvSpPr>
        <p:spPr>
          <a:xfrm rot="0">
            <a:off x="381841" y="2748284"/>
            <a:ext cx="7959763" cy="4051674"/>
          </a:xfrm>
          <a:prstGeom prst="rect">
            <a:avLst/>
          </a:prstGeom>
        </p:spPr>
        <p:txBody>
          <a:bodyPr anchor="t" rtlCol="false" tIns="0" lIns="0" bIns="0" rIns="0">
            <a:spAutoFit/>
          </a:bodyPr>
          <a:lstStyle/>
          <a:p>
            <a:pPr marL="338363" indent="-169182" lvl="1">
              <a:lnSpc>
                <a:spcPts val="2977"/>
              </a:lnSpc>
              <a:buFont typeface="Arial"/>
              <a:buChar char="•"/>
            </a:pPr>
            <a:r>
              <a:rPr lang="en-US" sz="1567">
                <a:solidFill>
                  <a:srgbClr val="686869"/>
                </a:solidFill>
                <a:latin typeface="Montserrat"/>
              </a:rPr>
              <a:t>All benefits of regular members</a:t>
            </a:r>
          </a:p>
          <a:p>
            <a:pPr marL="338363" indent="-169182" lvl="1">
              <a:lnSpc>
                <a:spcPts val="2977"/>
              </a:lnSpc>
              <a:buFont typeface="Arial"/>
              <a:buChar char="•"/>
            </a:pPr>
            <a:r>
              <a:rPr lang="en-US" sz="1567">
                <a:solidFill>
                  <a:srgbClr val="686869"/>
                </a:solidFill>
                <a:latin typeface="Montserrat"/>
              </a:rPr>
              <a:t>A</a:t>
            </a:r>
            <a:r>
              <a:rPr lang="en-US" sz="1567">
                <a:solidFill>
                  <a:srgbClr val="686869"/>
                </a:solidFill>
                <a:latin typeface="Montserrat"/>
              </a:rPr>
              <a:t>mbassador-exclusive workshops and seminars. </a:t>
            </a:r>
          </a:p>
          <a:p>
            <a:pPr marL="338363" indent="-169182" lvl="1">
              <a:lnSpc>
                <a:spcPts val="2977"/>
              </a:lnSpc>
              <a:buFont typeface="Arial"/>
              <a:buChar char="•"/>
            </a:pPr>
            <a:r>
              <a:rPr lang="en-US" sz="1567">
                <a:solidFill>
                  <a:srgbClr val="686869"/>
                </a:solidFill>
                <a:latin typeface="Montserrat"/>
              </a:rPr>
              <a:t>Opportunities to represent the organization at external events.</a:t>
            </a:r>
          </a:p>
          <a:p>
            <a:pPr marL="338363" indent="-169182" lvl="1">
              <a:lnSpc>
                <a:spcPts val="2977"/>
              </a:lnSpc>
              <a:buFont typeface="Arial"/>
              <a:buChar char="•"/>
            </a:pPr>
            <a:r>
              <a:rPr lang="en-US" sz="1567">
                <a:solidFill>
                  <a:srgbClr val="686869"/>
                </a:solidFill>
                <a:latin typeface="Montserrat"/>
              </a:rPr>
              <a:t>Ac</a:t>
            </a:r>
            <a:r>
              <a:rPr lang="en-US" sz="1567">
                <a:solidFill>
                  <a:srgbClr val="686869"/>
                </a:solidFill>
                <a:latin typeface="Montserrat"/>
              </a:rPr>
              <a:t>cess to mentorship programs with successful alumni.</a:t>
            </a:r>
          </a:p>
          <a:p>
            <a:pPr marL="338363" indent="-169182" lvl="1">
              <a:lnSpc>
                <a:spcPts val="2977"/>
              </a:lnSpc>
              <a:buFont typeface="Arial"/>
              <a:buChar char="•"/>
            </a:pPr>
            <a:r>
              <a:rPr lang="en-US" sz="1567">
                <a:solidFill>
                  <a:srgbClr val="686869"/>
                </a:solidFill>
                <a:latin typeface="Montserrat"/>
              </a:rPr>
              <a:t>Ac</a:t>
            </a:r>
            <a:r>
              <a:rPr lang="en-US" sz="1567">
                <a:solidFill>
                  <a:srgbClr val="686869"/>
                </a:solidFill>
                <a:latin typeface="Montserrat"/>
              </a:rPr>
              <a:t>cess to exclusive and advanced workshops on topics like leadership, conflict resolution, and intercultural communication </a:t>
            </a:r>
          </a:p>
          <a:p>
            <a:pPr marL="338363" indent="-169182" lvl="1">
              <a:lnSpc>
                <a:spcPts val="2977"/>
              </a:lnSpc>
              <a:buFont typeface="Arial"/>
              <a:buChar char="•"/>
            </a:pPr>
            <a:r>
              <a:rPr lang="en-US" sz="1567">
                <a:solidFill>
                  <a:srgbClr val="686869"/>
                </a:solidFill>
                <a:latin typeface="Montserrat"/>
              </a:rPr>
              <a:t>Sp</a:t>
            </a:r>
            <a:r>
              <a:rPr lang="en-US" sz="1567">
                <a:solidFill>
                  <a:srgbClr val="686869"/>
                </a:solidFill>
                <a:latin typeface="Montserrat"/>
              </a:rPr>
              <a:t>ecial discounts for merchandise, events, and partner programs.</a:t>
            </a:r>
          </a:p>
          <a:p>
            <a:pPr marL="338363" indent="-169182" lvl="1">
              <a:lnSpc>
                <a:spcPts val="2977"/>
              </a:lnSpc>
              <a:buFont typeface="Arial"/>
              <a:buChar char="•"/>
            </a:pPr>
            <a:r>
              <a:rPr lang="en-US" sz="1567">
                <a:solidFill>
                  <a:srgbClr val="686869"/>
                </a:solidFill>
                <a:latin typeface="Montserrat"/>
              </a:rPr>
              <a:t>Eligibility for Unity Ambassador awards and recognitions for outstanding Contributions</a:t>
            </a:r>
          </a:p>
          <a:p>
            <a:pPr marL="338363" indent="-169182" lvl="1">
              <a:lnSpc>
                <a:spcPts val="2977"/>
              </a:lnSpc>
              <a:buFont typeface="Arial"/>
              <a:buChar char="•"/>
            </a:pPr>
            <a:r>
              <a:rPr lang="en-US" sz="1567">
                <a:solidFill>
                  <a:srgbClr val="686869"/>
                </a:solidFill>
                <a:latin typeface="Montserrat"/>
              </a:rPr>
              <a:t>Eligibility for </a:t>
            </a:r>
            <a:r>
              <a:rPr lang="en-US" sz="1567">
                <a:solidFill>
                  <a:srgbClr val="686869"/>
                </a:solidFill>
                <a:latin typeface="Montserrat"/>
              </a:rPr>
              <a:t>leadership roles within the organization, allowing them to take on responsibilities in planning and organizing events.</a:t>
            </a:r>
          </a:p>
        </p:txBody>
      </p:sp>
      <p:sp>
        <p:nvSpPr>
          <p:cNvPr name="TextBox 6" id="6"/>
          <p:cNvSpPr txBox="true"/>
          <p:nvPr/>
        </p:nvSpPr>
        <p:spPr>
          <a:xfrm rot="0">
            <a:off x="381841" y="1935991"/>
            <a:ext cx="5292270" cy="431294"/>
          </a:xfrm>
          <a:prstGeom prst="rect">
            <a:avLst/>
          </a:prstGeom>
        </p:spPr>
        <p:txBody>
          <a:bodyPr anchor="t" rtlCol="false" tIns="0" lIns="0" bIns="0" rIns="0">
            <a:spAutoFit/>
          </a:bodyPr>
          <a:lstStyle/>
          <a:p>
            <a:pPr>
              <a:lnSpc>
                <a:spcPts val="3810"/>
              </a:lnSpc>
            </a:pPr>
            <a:r>
              <a:rPr lang="en-US" sz="2005">
                <a:solidFill>
                  <a:srgbClr val="8B0F0F"/>
                </a:solidFill>
                <a:latin typeface="Montserrat Bold"/>
              </a:rPr>
              <a:t>2. Premium Members - Ambassadors </a:t>
            </a:r>
          </a:p>
        </p:txBody>
      </p:sp>
      <p:sp>
        <p:nvSpPr>
          <p:cNvPr name="TextBox 7" id="7"/>
          <p:cNvSpPr txBox="true"/>
          <p:nvPr/>
        </p:nvSpPr>
        <p:spPr>
          <a:xfrm rot="0">
            <a:off x="381841" y="692793"/>
            <a:ext cx="4842409" cy="803297"/>
          </a:xfrm>
          <a:prstGeom prst="rect">
            <a:avLst/>
          </a:prstGeom>
        </p:spPr>
        <p:txBody>
          <a:bodyPr anchor="t" rtlCol="false" tIns="0" lIns="0" bIns="0" rIns="0">
            <a:spAutoFit/>
          </a:bodyPr>
          <a:lstStyle/>
          <a:p>
            <a:pPr>
              <a:lnSpc>
                <a:spcPts val="6036"/>
              </a:lnSpc>
            </a:pPr>
            <a:r>
              <a:rPr lang="en-US" sz="6097">
                <a:solidFill>
                  <a:srgbClr val="000000"/>
                </a:solidFill>
                <a:latin typeface="Aileron Bold"/>
              </a:rPr>
              <a:t>Membership </a:t>
            </a:r>
          </a:p>
        </p:txBody>
      </p:sp>
      <p:sp>
        <p:nvSpPr>
          <p:cNvPr name="TextBox 8" id="8"/>
          <p:cNvSpPr txBox="true"/>
          <p:nvPr/>
        </p:nvSpPr>
        <p:spPr>
          <a:xfrm rot="0">
            <a:off x="5336775" y="783055"/>
            <a:ext cx="3402025" cy="575147"/>
          </a:xfrm>
          <a:prstGeom prst="rect">
            <a:avLst/>
          </a:prstGeom>
        </p:spPr>
        <p:txBody>
          <a:bodyPr anchor="t" rtlCol="false" tIns="0" lIns="0" bIns="0" rIns="0">
            <a:spAutoFit/>
          </a:bodyPr>
          <a:lstStyle/>
          <a:p>
            <a:pPr>
              <a:lnSpc>
                <a:spcPts val="4240"/>
              </a:lnSpc>
            </a:pPr>
            <a:r>
              <a:rPr lang="en-US" sz="4283">
                <a:solidFill>
                  <a:srgbClr val="0F97A0"/>
                </a:solidFill>
                <a:latin typeface="Aileron Bold"/>
              </a:rPr>
              <a:t>Benefits </a:t>
            </a:r>
          </a:p>
        </p:txBody>
      </p:sp>
      <p:sp>
        <p:nvSpPr>
          <p:cNvPr name="Freeform 9" id="9"/>
          <p:cNvSpPr/>
          <p:nvPr/>
        </p:nvSpPr>
        <p:spPr>
          <a:xfrm flipH="false" flipV="false" rot="0">
            <a:off x="7829133" y="2218312"/>
            <a:ext cx="1474607" cy="1474607"/>
          </a:xfrm>
          <a:custGeom>
            <a:avLst/>
            <a:gdLst/>
            <a:ahLst/>
            <a:cxnLst/>
            <a:rect r="r" b="b" t="t" l="l"/>
            <a:pathLst>
              <a:path h="1474607" w="1474607">
                <a:moveTo>
                  <a:pt x="0" y="0"/>
                </a:moveTo>
                <a:lnTo>
                  <a:pt x="1474606" y="0"/>
                </a:lnTo>
                <a:lnTo>
                  <a:pt x="1474606" y="1474607"/>
                </a:lnTo>
                <a:lnTo>
                  <a:pt x="0" y="1474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7487648" y="5783893"/>
            <a:ext cx="4531903" cy="4540311"/>
          </a:xfrm>
          <a:custGeom>
            <a:avLst/>
            <a:gdLst/>
            <a:ahLst/>
            <a:cxnLst/>
            <a:rect r="r" b="b" t="t" l="l"/>
            <a:pathLst>
              <a:path h="4540311" w="4531903">
                <a:moveTo>
                  <a:pt x="0" y="0"/>
                </a:moveTo>
                <a:lnTo>
                  <a:pt x="4531904" y="0"/>
                </a:lnTo>
                <a:lnTo>
                  <a:pt x="4531904"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0499" y="568968"/>
            <a:ext cx="973241" cy="973241"/>
          </a:xfrm>
          <a:custGeom>
            <a:avLst/>
            <a:gdLst/>
            <a:ahLst/>
            <a:cxnLst/>
            <a:rect r="r" b="b" t="t" l="l"/>
            <a:pathLst>
              <a:path h="973241" w="973241">
                <a:moveTo>
                  <a:pt x="0" y="0"/>
                </a:moveTo>
                <a:lnTo>
                  <a:pt x="973240" y="0"/>
                </a:lnTo>
                <a:lnTo>
                  <a:pt x="973240" y="973241"/>
                </a:lnTo>
                <a:lnTo>
                  <a:pt x="0" y="973241"/>
                </a:lnTo>
                <a:lnTo>
                  <a:pt x="0" y="0"/>
                </a:lnTo>
                <a:close/>
              </a:path>
            </a:pathLst>
          </a:custGeom>
          <a:blipFill>
            <a:blip r:embed="rId4"/>
            <a:stretch>
              <a:fillRect l="0" t="0" r="0" b="0"/>
            </a:stretch>
          </a:blipFill>
        </p:spPr>
      </p:sp>
      <p:sp>
        <p:nvSpPr>
          <p:cNvPr name="AutoShape 4" id="4"/>
          <p:cNvSpPr/>
          <p:nvPr/>
        </p:nvSpPr>
        <p:spPr>
          <a:xfrm>
            <a:off x="381841" y="1567551"/>
            <a:ext cx="1913189" cy="0"/>
          </a:xfrm>
          <a:prstGeom prst="line">
            <a:avLst/>
          </a:prstGeom>
          <a:ln cap="rnd" w="28575">
            <a:solidFill>
              <a:srgbClr val="03989E"/>
            </a:solidFill>
            <a:prstDash val="solid"/>
            <a:headEnd type="oval" len="lg" w="lg"/>
            <a:tailEnd type="oval" len="lg" w="lg"/>
          </a:ln>
        </p:spPr>
      </p:sp>
      <p:sp>
        <p:nvSpPr>
          <p:cNvPr name="TextBox 5" id="5"/>
          <p:cNvSpPr txBox="true"/>
          <p:nvPr/>
        </p:nvSpPr>
        <p:spPr>
          <a:xfrm rot="0">
            <a:off x="381841" y="2586359"/>
            <a:ext cx="7959763" cy="3680199"/>
          </a:xfrm>
          <a:prstGeom prst="rect">
            <a:avLst/>
          </a:prstGeom>
        </p:spPr>
        <p:txBody>
          <a:bodyPr anchor="t" rtlCol="false" tIns="0" lIns="0" bIns="0" rIns="0">
            <a:spAutoFit/>
          </a:bodyPr>
          <a:lstStyle/>
          <a:p>
            <a:pPr marL="338363" indent="-169182" lvl="1">
              <a:lnSpc>
                <a:spcPts val="2977"/>
              </a:lnSpc>
              <a:buFont typeface="Arial"/>
              <a:buChar char="•"/>
            </a:pPr>
            <a:r>
              <a:rPr lang="en-US" sz="1567">
                <a:solidFill>
                  <a:srgbClr val="686869"/>
                </a:solidFill>
                <a:latin typeface="Montserrat"/>
              </a:rPr>
              <a:t>All benefits of Regular and Premium Memberships. </a:t>
            </a:r>
          </a:p>
          <a:p>
            <a:pPr marL="338363" indent="-169182" lvl="1">
              <a:lnSpc>
                <a:spcPts val="2977"/>
              </a:lnSpc>
              <a:buFont typeface="Arial"/>
              <a:buChar char="•"/>
            </a:pPr>
            <a:r>
              <a:rPr lang="en-US" sz="1567">
                <a:solidFill>
                  <a:srgbClr val="686869"/>
                </a:solidFill>
                <a:latin typeface="Montserrat"/>
              </a:rPr>
              <a:t>Exclusive invitations to VIP events and dinners.</a:t>
            </a:r>
          </a:p>
          <a:p>
            <a:pPr marL="338363" indent="-169182" lvl="1">
              <a:lnSpc>
                <a:spcPts val="2977"/>
              </a:lnSpc>
              <a:buFont typeface="Arial"/>
              <a:buChar char="•"/>
            </a:pPr>
            <a:r>
              <a:rPr lang="en-US" sz="1567">
                <a:solidFill>
                  <a:srgbClr val="686869"/>
                </a:solidFill>
                <a:latin typeface="Montserrat"/>
              </a:rPr>
              <a:t>Lifetime membership and affiliation with the organization.</a:t>
            </a:r>
          </a:p>
          <a:p>
            <a:pPr marL="338363" indent="-169182" lvl="1">
              <a:lnSpc>
                <a:spcPts val="2977"/>
              </a:lnSpc>
              <a:buFont typeface="Arial"/>
              <a:buChar char="•"/>
            </a:pPr>
            <a:r>
              <a:rPr lang="en-US" sz="1567">
                <a:solidFill>
                  <a:srgbClr val="686869"/>
                </a:solidFill>
                <a:latin typeface="Montserrat"/>
              </a:rPr>
              <a:t>Opportunity to join the organization's leadership team or committees, enhancing their leadership skills.</a:t>
            </a:r>
          </a:p>
          <a:p>
            <a:pPr marL="338363" indent="-169182" lvl="1">
              <a:lnSpc>
                <a:spcPts val="2977"/>
              </a:lnSpc>
              <a:buFont typeface="Arial"/>
              <a:buChar char="•"/>
            </a:pPr>
            <a:r>
              <a:rPr lang="en-US" sz="1567">
                <a:solidFill>
                  <a:srgbClr val="686869"/>
                </a:solidFill>
                <a:latin typeface="Montserrat"/>
              </a:rPr>
              <a:t>Can propose and lead their own projects or initiatives that align with the organization's mission, receiving support and resources.</a:t>
            </a:r>
          </a:p>
          <a:p>
            <a:pPr marL="338363" indent="-169182" lvl="1">
              <a:lnSpc>
                <a:spcPts val="2977"/>
              </a:lnSpc>
              <a:buFont typeface="Arial"/>
              <a:buChar char="•"/>
            </a:pPr>
            <a:r>
              <a:rPr lang="en-US" sz="1567">
                <a:solidFill>
                  <a:srgbClr val="686869"/>
                </a:solidFill>
                <a:latin typeface="Montserrat"/>
              </a:rPr>
              <a:t>Eligibility for Unity Ambassador awards &amp; Student Engagement Awards and recognitions outstanding contributions.</a:t>
            </a:r>
          </a:p>
          <a:p>
            <a:pPr marL="338363" indent="-169182" lvl="1">
              <a:lnSpc>
                <a:spcPts val="2977"/>
              </a:lnSpc>
              <a:buFont typeface="Arial"/>
              <a:buChar char="•"/>
            </a:pPr>
            <a:r>
              <a:rPr lang="en-US" sz="1567">
                <a:solidFill>
                  <a:srgbClr val="686869"/>
                </a:solidFill>
                <a:latin typeface="Montserrat"/>
              </a:rPr>
              <a:t>Recognition as ambassadors of unity and inclusivity within the organization.</a:t>
            </a:r>
          </a:p>
        </p:txBody>
      </p:sp>
      <p:sp>
        <p:nvSpPr>
          <p:cNvPr name="Freeform 6" id="6"/>
          <p:cNvSpPr/>
          <p:nvPr/>
        </p:nvSpPr>
        <p:spPr>
          <a:xfrm flipH="false" flipV="false" rot="0">
            <a:off x="6970526" y="1813096"/>
            <a:ext cx="1768274" cy="1756076"/>
          </a:xfrm>
          <a:custGeom>
            <a:avLst/>
            <a:gdLst/>
            <a:ahLst/>
            <a:cxnLst/>
            <a:rect r="r" b="b" t="t" l="l"/>
            <a:pathLst>
              <a:path h="1756076" w="1768274">
                <a:moveTo>
                  <a:pt x="0" y="0"/>
                </a:moveTo>
                <a:lnTo>
                  <a:pt x="1768274" y="0"/>
                </a:lnTo>
                <a:lnTo>
                  <a:pt x="1768274" y="1756076"/>
                </a:lnTo>
                <a:lnTo>
                  <a:pt x="0" y="17560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81841" y="1935991"/>
            <a:ext cx="5292270" cy="431294"/>
          </a:xfrm>
          <a:prstGeom prst="rect">
            <a:avLst/>
          </a:prstGeom>
        </p:spPr>
        <p:txBody>
          <a:bodyPr anchor="t" rtlCol="false" tIns="0" lIns="0" bIns="0" rIns="0">
            <a:spAutoFit/>
          </a:bodyPr>
          <a:lstStyle/>
          <a:p>
            <a:pPr>
              <a:lnSpc>
                <a:spcPts val="3810"/>
              </a:lnSpc>
            </a:pPr>
            <a:r>
              <a:rPr lang="en-US" sz="2005">
                <a:solidFill>
                  <a:srgbClr val="8B0F0F"/>
                </a:solidFill>
                <a:latin typeface="Montserrat Bold"/>
              </a:rPr>
              <a:t>3. Honorary Members - Visionaries</a:t>
            </a:r>
          </a:p>
        </p:txBody>
      </p:sp>
      <p:sp>
        <p:nvSpPr>
          <p:cNvPr name="TextBox 8" id="8"/>
          <p:cNvSpPr txBox="true"/>
          <p:nvPr/>
        </p:nvSpPr>
        <p:spPr>
          <a:xfrm rot="0">
            <a:off x="381841" y="692793"/>
            <a:ext cx="4842409" cy="803297"/>
          </a:xfrm>
          <a:prstGeom prst="rect">
            <a:avLst/>
          </a:prstGeom>
        </p:spPr>
        <p:txBody>
          <a:bodyPr anchor="t" rtlCol="false" tIns="0" lIns="0" bIns="0" rIns="0">
            <a:spAutoFit/>
          </a:bodyPr>
          <a:lstStyle/>
          <a:p>
            <a:pPr>
              <a:lnSpc>
                <a:spcPts val="6036"/>
              </a:lnSpc>
            </a:pPr>
            <a:r>
              <a:rPr lang="en-US" sz="6097">
                <a:solidFill>
                  <a:srgbClr val="000000"/>
                </a:solidFill>
                <a:latin typeface="Aileron Bold"/>
              </a:rPr>
              <a:t>Membership </a:t>
            </a:r>
          </a:p>
        </p:txBody>
      </p:sp>
      <p:sp>
        <p:nvSpPr>
          <p:cNvPr name="TextBox 9" id="9"/>
          <p:cNvSpPr txBox="true"/>
          <p:nvPr/>
        </p:nvSpPr>
        <p:spPr>
          <a:xfrm rot="0">
            <a:off x="5336775" y="783055"/>
            <a:ext cx="3402025" cy="575147"/>
          </a:xfrm>
          <a:prstGeom prst="rect">
            <a:avLst/>
          </a:prstGeom>
        </p:spPr>
        <p:txBody>
          <a:bodyPr anchor="t" rtlCol="false" tIns="0" lIns="0" bIns="0" rIns="0">
            <a:spAutoFit/>
          </a:bodyPr>
          <a:lstStyle/>
          <a:p>
            <a:pPr>
              <a:lnSpc>
                <a:spcPts val="4240"/>
              </a:lnSpc>
            </a:pPr>
            <a:r>
              <a:rPr lang="en-US" sz="4283">
                <a:solidFill>
                  <a:srgbClr val="0F97A0"/>
                </a:solidFill>
                <a:latin typeface="Aileron Bold"/>
              </a:rPr>
              <a:t>Benefits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539430" y="5232459"/>
            <a:ext cx="1913189" cy="0"/>
          </a:xfrm>
          <a:prstGeom prst="line">
            <a:avLst/>
          </a:prstGeom>
          <a:ln cap="rnd" w="28575">
            <a:solidFill>
              <a:srgbClr val="03989E"/>
            </a:solidFill>
            <a:prstDash val="solid"/>
            <a:headEnd type="oval" len="lg" w="lg"/>
            <a:tailEnd type="oval" len="lg" w="lg"/>
          </a:ln>
        </p:spPr>
      </p:sp>
      <p:sp>
        <p:nvSpPr>
          <p:cNvPr name="Freeform 3" id="3"/>
          <p:cNvSpPr/>
          <p:nvPr/>
        </p:nvSpPr>
        <p:spPr>
          <a:xfrm flipH="false" flipV="false" rot="0">
            <a:off x="7321829" y="382523"/>
            <a:ext cx="3400501" cy="3406810"/>
          </a:xfrm>
          <a:custGeom>
            <a:avLst/>
            <a:gdLst/>
            <a:ahLst/>
            <a:cxnLst/>
            <a:rect r="r" b="b" t="t" l="l"/>
            <a:pathLst>
              <a:path h="3406810" w="3400501">
                <a:moveTo>
                  <a:pt x="0" y="0"/>
                </a:moveTo>
                <a:lnTo>
                  <a:pt x="3400502" y="0"/>
                </a:lnTo>
                <a:lnTo>
                  <a:pt x="3400502" y="3406810"/>
                </a:lnTo>
                <a:lnTo>
                  <a:pt x="0" y="3406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413507" y="399631"/>
            <a:ext cx="5995797" cy="3372594"/>
            <a:chOff x="0" y="0"/>
            <a:chExt cx="11289030" cy="6350000"/>
          </a:xfrm>
        </p:grpSpPr>
        <p:sp>
          <p:nvSpPr>
            <p:cNvPr name="Freeform 5" id="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2334" r="-26192" b="-13870"/>
              </a:stretch>
            </a:blipFill>
          </p:spPr>
        </p:sp>
      </p:grpSp>
      <p:sp>
        <p:nvSpPr>
          <p:cNvPr name="Freeform 6" id="6"/>
          <p:cNvSpPr/>
          <p:nvPr/>
        </p:nvSpPr>
        <p:spPr>
          <a:xfrm flipH="false" flipV="false" rot="0">
            <a:off x="5927963" y="4791488"/>
            <a:ext cx="388005" cy="272089"/>
          </a:xfrm>
          <a:custGeom>
            <a:avLst/>
            <a:gdLst/>
            <a:ahLst/>
            <a:cxnLst/>
            <a:rect r="r" b="b" t="t" l="l"/>
            <a:pathLst>
              <a:path h="272089" w="388005">
                <a:moveTo>
                  <a:pt x="0" y="0"/>
                </a:moveTo>
                <a:lnTo>
                  <a:pt x="388005" y="0"/>
                </a:lnTo>
                <a:lnTo>
                  <a:pt x="388005" y="272089"/>
                </a:lnTo>
                <a:lnTo>
                  <a:pt x="0" y="272089"/>
                </a:lnTo>
                <a:lnTo>
                  <a:pt x="0" y="0"/>
                </a:lnTo>
                <a:close/>
              </a:path>
            </a:pathLst>
          </a:custGeom>
          <a:blipFill>
            <a:blip r:embed="rId5"/>
            <a:stretch>
              <a:fillRect l="0" t="0" r="0" b="0"/>
            </a:stretch>
          </a:blipFill>
        </p:spPr>
      </p:sp>
      <p:sp>
        <p:nvSpPr>
          <p:cNvPr name="Freeform 7" id="7"/>
          <p:cNvSpPr/>
          <p:nvPr/>
        </p:nvSpPr>
        <p:spPr>
          <a:xfrm flipH="false" flipV="false" rot="0">
            <a:off x="5927963" y="5301822"/>
            <a:ext cx="334179" cy="334179"/>
          </a:xfrm>
          <a:custGeom>
            <a:avLst/>
            <a:gdLst/>
            <a:ahLst/>
            <a:cxnLst/>
            <a:rect r="r" b="b" t="t" l="l"/>
            <a:pathLst>
              <a:path h="334179" w="334179">
                <a:moveTo>
                  <a:pt x="0" y="0"/>
                </a:moveTo>
                <a:lnTo>
                  <a:pt x="334179" y="0"/>
                </a:lnTo>
                <a:lnTo>
                  <a:pt x="334179" y="334179"/>
                </a:lnTo>
                <a:lnTo>
                  <a:pt x="0" y="334179"/>
                </a:lnTo>
                <a:lnTo>
                  <a:pt x="0" y="0"/>
                </a:lnTo>
                <a:close/>
              </a:path>
            </a:pathLst>
          </a:custGeom>
          <a:blipFill>
            <a:blip r:embed="rId6"/>
            <a:stretch>
              <a:fillRect l="-7585" t="-10370" r="-14155" b="-11369"/>
            </a:stretch>
          </a:blipFill>
        </p:spPr>
      </p:sp>
      <p:sp>
        <p:nvSpPr>
          <p:cNvPr name="Freeform 8" id="8"/>
          <p:cNvSpPr/>
          <p:nvPr/>
        </p:nvSpPr>
        <p:spPr>
          <a:xfrm flipH="false" flipV="false" rot="0">
            <a:off x="5927963" y="6284748"/>
            <a:ext cx="298932" cy="298932"/>
          </a:xfrm>
          <a:custGeom>
            <a:avLst/>
            <a:gdLst/>
            <a:ahLst/>
            <a:cxnLst/>
            <a:rect r="r" b="b" t="t" l="l"/>
            <a:pathLst>
              <a:path h="298932" w="298932">
                <a:moveTo>
                  <a:pt x="0" y="0"/>
                </a:moveTo>
                <a:lnTo>
                  <a:pt x="298931" y="0"/>
                </a:lnTo>
                <a:lnTo>
                  <a:pt x="298931" y="298932"/>
                </a:lnTo>
                <a:lnTo>
                  <a:pt x="0" y="298932"/>
                </a:lnTo>
                <a:lnTo>
                  <a:pt x="0" y="0"/>
                </a:lnTo>
                <a:close/>
              </a:path>
            </a:pathLst>
          </a:custGeom>
          <a:blipFill>
            <a:blip r:embed="rId7"/>
            <a:stretch>
              <a:fillRect l="-111733" t="-57815" r="-113273" b="-58723"/>
            </a:stretch>
          </a:blipFill>
        </p:spPr>
      </p:sp>
      <p:sp>
        <p:nvSpPr>
          <p:cNvPr name="Freeform 9" id="9"/>
          <p:cNvSpPr/>
          <p:nvPr/>
        </p:nvSpPr>
        <p:spPr>
          <a:xfrm flipH="false" flipV="false" rot="0">
            <a:off x="5927963" y="5814197"/>
            <a:ext cx="334179" cy="334179"/>
          </a:xfrm>
          <a:custGeom>
            <a:avLst/>
            <a:gdLst/>
            <a:ahLst/>
            <a:cxnLst/>
            <a:rect r="r" b="b" t="t" l="l"/>
            <a:pathLst>
              <a:path h="334179" w="334179">
                <a:moveTo>
                  <a:pt x="0" y="0"/>
                </a:moveTo>
                <a:lnTo>
                  <a:pt x="334179" y="0"/>
                </a:lnTo>
                <a:lnTo>
                  <a:pt x="334179" y="334179"/>
                </a:lnTo>
                <a:lnTo>
                  <a:pt x="0" y="334179"/>
                </a:lnTo>
                <a:lnTo>
                  <a:pt x="0" y="0"/>
                </a:lnTo>
                <a:close/>
              </a:path>
            </a:pathLst>
          </a:custGeom>
          <a:blipFill>
            <a:blip r:embed="rId8"/>
            <a:stretch>
              <a:fillRect l="-43921" t="-43621" r="-42596" b="-42897"/>
            </a:stretch>
          </a:blipFill>
        </p:spPr>
      </p:sp>
      <p:sp>
        <p:nvSpPr>
          <p:cNvPr name="Freeform 10" id="10"/>
          <p:cNvSpPr/>
          <p:nvPr/>
        </p:nvSpPr>
        <p:spPr>
          <a:xfrm flipH="false" flipV="false" rot="0">
            <a:off x="3411405" y="4054710"/>
            <a:ext cx="1155500" cy="1155500"/>
          </a:xfrm>
          <a:custGeom>
            <a:avLst/>
            <a:gdLst/>
            <a:ahLst/>
            <a:cxnLst/>
            <a:rect r="r" b="b" t="t" l="l"/>
            <a:pathLst>
              <a:path h="1155500" w="1155500">
                <a:moveTo>
                  <a:pt x="0" y="0"/>
                </a:moveTo>
                <a:lnTo>
                  <a:pt x="1155500" y="0"/>
                </a:lnTo>
                <a:lnTo>
                  <a:pt x="1155500" y="1155500"/>
                </a:lnTo>
                <a:lnTo>
                  <a:pt x="0" y="1155500"/>
                </a:lnTo>
                <a:lnTo>
                  <a:pt x="0" y="0"/>
                </a:lnTo>
                <a:close/>
              </a:path>
            </a:pathLst>
          </a:custGeom>
          <a:blipFill>
            <a:blip r:embed="rId9"/>
            <a:stretch>
              <a:fillRect l="0" t="0" r="0" b="0"/>
            </a:stretch>
          </a:blipFill>
        </p:spPr>
      </p:sp>
      <p:sp>
        <p:nvSpPr>
          <p:cNvPr name="TextBox 11" id="11"/>
          <p:cNvSpPr txBox="true"/>
          <p:nvPr/>
        </p:nvSpPr>
        <p:spPr>
          <a:xfrm rot="0">
            <a:off x="539430" y="5571628"/>
            <a:ext cx="4328160" cy="1486535"/>
          </a:xfrm>
          <a:prstGeom prst="rect">
            <a:avLst/>
          </a:prstGeom>
        </p:spPr>
        <p:txBody>
          <a:bodyPr anchor="t" rtlCol="false" tIns="0" lIns="0" bIns="0" rIns="0">
            <a:spAutoFit/>
          </a:bodyPr>
          <a:lstStyle/>
          <a:p>
            <a:pPr>
              <a:lnSpc>
                <a:spcPts val="3039"/>
              </a:lnSpc>
            </a:pPr>
            <a:r>
              <a:rPr lang="en-US" sz="1599">
                <a:solidFill>
                  <a:srgbClr val="686869"/>
                </a:solidFill>
                <a:latin typeface="Montserrat"/>
              </a:rPr>
              <a:t>Join Us at different social media platforms to get prior information about the upcoming updates about new plans and events !!!</a:t>
            </a:r>
          </a:p>
        </p:txBody>
      </p:sp>
      <p:sp>
        <p:nvSpPr>
          <p:cNvPr name="TextBox 12" id="12"/>
          <p:cNvSpPr txBox="true"/>
          <p:nvPr/>
        </p:nvSpPr>
        <p:spPr>
          <a:xfrm rot="0">
            <a:off x="539430" y="4339879"/>
            <a:ext cx="4615434" cy="689937"/>
          </a:xfrm>
          <a:prstGeom prst="rect">
            <a:avLst/>
          </a:prstGeom>
        </p:spPr>
        <p:txBody>
          <a:bodyPr anchor="t" rtlCol="false" tIns="0" lIns="0" bIns="0" rIns="0">
            <a:spAutoFit/>
          </a:bodyPr>
          <a:lstStyle/>
          <a:p>
            <a:pPr>
              <a:lnSpc>
                <a:spcPts val="5174"/>
              </a:lnSpc>
            </a:pPr>
            <a:r>
              <a:rPr lang="en-US" sz="5226">
                <a:solidFill>
                  <a:srgbClr val="000000"/>
                </a:solidFill>
                <a:latin typeface="Aileron Bold"/>
              </a:rPr>
              <a:t>Join Us</a:t>
            </a:r>
          </a:p>
        </p:txBody>
      </p:sp>
      <p:sp>
        <p:nvSpPr>
          <p:cNvPr name="TextBox 13" id="13"/>
          <p:cNvSpPr txBox="true"/>
          <p:nvPr/>
        </p:nvSpPr>
        <p:spPr>
          <a:xfrm rot="0">
            <a:off x="6501059" y="4797644"/>
            <a:ext cx="3886614" cy="244315"/>
          </a:xfrm>
          <a:prstGeom prst="rect">
            <a:avLst/>
          </a:prstGeom>
        </p:spPr>
        <p:txBody>
          <a:bodyPr anchor="t" rtlCol="false" tIns="0" lIns="0" bIns="0" rIns="0">
            <a:spAutoFit/>
          </a:bodyPr>
          <a:lstStyle/>
          <a:p>
            <a:pPr>
              <a:lnSpc>
                <a:spcPts val="1874"/>
              </a:lnSpc>
            </a:pPr>
            <a:r>
              <a:rPr lang="en-US" sz="1893">
                <a:solidFill>
                  <a:srgbClr val="686869"/>
                </a:solidFill>
                <a:latin typeface="Montserrat Medium"/>
              </a:rPr>
              <a:t>@wao.federation</a:t>
            </a:r>
          </a:p>
        </p:txBody>
      </p:sp>
      <p:sp>
        <p:nvSpPr>
          <p:cNvPr name="TextBox 14" id="14"/>
          <p:cNvSpPr txBox="true"/>
          <p:nvPr/>
        </p:nvSpPr>
        <p:spPr>
          <a:xfrm rot="0">
            <a:off x="6498440" y="5322862"/>
            <a:ext cx="2426791" cy="244315"/>
          </a:xfrm>
          <a:prstGeom prst="rect">
            <a:avLst/>
          </a:prstGeom>
        </p:spPr>
        <p:txBody>
          <a:bodyPr anchor="t" rtlCol="false" tIns="0" lIns="0" bIns="0" rIns="0">
            <a:spAutoFit/>
          </a:bodyPr>
          <a:lstStyle/>
          <a:p>
            <a:pPr>
              <a:lnSpc>
                <a:spcPts val="1874"/>
              </a:lnSpc>
            </a:pPr>
            <a:r>
              <a:rPr lang="en-US" sz="1893">
                <a:solidFill>
                  <a:srgbClr val="686869"/>
                </a:solidFill>
                <a:latin typeface="Montserrat Medium"/>
              </a:rPr>
              <a:t>@wao_federation</a:t>
            </a:r>
          </a:p>
        </p:txBody>
      </p:sp>
      <p:sp>
        <p:nvSpPr>
          <p:cNvPr name="TextBox 15" id="15"/>
          <p:cNvSpPr txBox="true"/>
          <p:nvPr/>
        </p:nvSpPr>
        <p:spPr>
          <a:xfrm rot="0">
            <a:off x="6538351" y="6252248"/>
            <a:ext cx="3553878" cy="312192"/>
          </a:xfrm>
          <a:prstGeom prst="rect">
            <a:avLst/>
          </a:prstGeom>
        </p:spPr>
        <p:txBody>
          <a:bodyPr anchor="t" rtlCol="false" tIns="0" lIns="0" bIns="0" rIns="0">
            <a:spAutoFit/>
          </a:bodyPr>
          <a:lstStyle/>
          <a:p>
            <a:pPr>
              <a:lnSpc>
                <a:spcPts val="2575"/>
              </a:lnSpc>
            </a:pPr>
            <a:r>
              <a:rPr lang="en-US" sz="1893">
                <a:solidFill>
                  <a:srgbClr val="686869"/>
                </a:solidFill>
                <a:latin typeface="Montserrat Medium"/>
              </a:rPr>
              <a:t>@wao.federation</a:t>
            </a:r>
          </a:p>
        </p:txBody>
      </p:sp>
      <p:sp>
        <p:nvSpPr>
          <p:cNvPr name="TextBox 16" id="16"/>
          <p:cNvSpPr txBox="true"/>
          <p:nvPr/>
        </p:nvSpPr>
        <p:spPr>
          <a:xfrm rot="0">
            <a:off x="6538351" y="5819118"/>
            <a:ext cx="2426791" cy="244315"/>
          </a:xfrm>
          <a:prstGeom prst="rect">
            <a:avLst/>
          </a:prstGeom>
        </p:spPr>
        <p:txBody>
          <a:bodyPr anchor="t" rtlCol="false" tIns="0" lIns="0" bIns="0" rIns="0">
            <a:spAutoFit/>
          </a:bodyPr>
          <a:lstStyle/>
          <a:p>
            <a:pPr>
              <a:lnSpc>
                <a:spcPts val="1874"/>
              </a:lnSpc>
            </a:pPr>
            <a:r>
              <a:rPr lang="en-US" sz="1893">
                <a:solidFill>
                  <a:srgbClr val="686869"/>
                </a:solidFill>
                <a:latin typeface="Montserrat Medium"/>
              </a:rPr>
              <a:t>@wao-federation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4218579" y="930148"/>
            <a:ext cx="2186233" cy="0"/>
          </a:xfrm>
          <a:prstGeom prst="line">
            <a:avLst/>
          </a:prstGeom>
          <a:ln cap="rnd" w="28575">
            <a:solidFill>
              <a:srgbClr val="8B0F0F"/>
            </a:solidFill>
            <a:prstDash val="solid"/>
            <a:headEnd type="oval" len="lg" w="lg"/>
            <a:tailEnd type="oval" len="lg" w="lg"/>
          </a:ln>
        </p:spPr>
      </p:sp>
      <p:sp>
        <p:nvSpPr>
          <p:cNvPr name="Freeform 3" id="3"/>
          <p:cNvSpPr/>
          <p:nvPr/>
        </p:nvSpPr>
        <p:spPr>
          <a:xfrm flipH="true" flipV="false" rot="0">
            <a:off x="-4125869" y="-645475"/>
            <a:ext cx="5901865" cy="5805289"/>
          </a:xfrm>
          <a:custGeom>
            <a:avLst/>
            <a:gdLst/>
            <a:ahLst/>
            <a:cxnLst/>
            <a:rect r="r" b="b" t="t" l="l"/>
            <a:pathLst>
              <a:path h="5805289" w="5901865">
                <a:moveTo>
                  <a:pt x="5901865" y="0"/>
                </a:moveTo>
                <a:lnTo>
                  <a:pt x="0" y="0"/>
                </a:lnTo>
                <a:lnTo>
                  <a:pt x="0" y="5805290"/>
                </a:lnTo>
                <a:lnTo>
                  <a:pt x="5901865" y="5805290"/>
                </a:lnTo>
                <a:lnTo>
                  <a:pt x="5901865"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539967" y="-153169"/>
            <a:ext cx="5901865" cy="5805289"/>
          </a:xfrm>
          <a:custGeom>
            <a:avLst/>
            <a:gdLst/>
            <a:ahLst/>
            <a:cxnLst/>
            <a:rect r="r" b="b" t="t" l="l"/>
            <a:pathLst>
              <a:path h="5805289" w="5901865">
                <a:moveTo>
                  <a:pt x="0" y="0"/>
                </a:moveTo>
                <a:lnTo>
                  <a:pt x="5901865" y="0"/>
                </a:lnTo>
                <a:lnTo>
                  <a:pt x="5901865" y="5805290"/>
                </a:lnTo>
                <a:lnTo>
                  <a:pt x="0" y="5805290"/>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90874" y="5223738"/>
            <a:ext cx="1792549" cy="1792549"/>
          </a:xfrm>
          <a:custGeom>
            <a:avLst/>
            <a:gdLst/>
            <a:ahLst/>
            <a:cxnLst/>
            <a:rect r="r" b="b" t="t" l="l"/>
            <a:pathLst>
              <a:path h="1792549" w="1792549">
                <a:moveTo>
                  <a:pt x="0" y="0"/>
                </a:moveTo>
                <a:lnTo>
                  <a:pt x="1792549" y="0"/>
                </a:lnTo>
                <a:lnTo>
                  <a:pt x="1792549" y="1792549"/>
                </a:lnTo>
                <a:lnTo>
                  <a:pt x="0" y="1792549"/>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2450076" y="1293049"/>
            <a:ext cx="5723238" cy="5723238"/>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0" t="-10" r="0" b="-1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3989E"/>
            </a:solidFill>
          </p:spPr>
        </p:sp>
      </p:grpSp>
      <p:sp>
        <p:nvSpPr>
          <p:cNvPr name="TextBox 9" id="9"/>
          <p:cNvSpPr txBox="true"/>
          <p:nvPr/>
        </p:nvSpPr>
        <p:spPr>
          <a:xfrm rot="0">
            <a:off x="2934597" y="270955"/>
            <a:ext cx="4754195" cy="559181"/>
          </a:xfrm>
          <a:prstGeom prst="rect">
            <a:avLst/>
          </a:prstGeom>
        </p:spPr>
        <p:txBody>
          <a:bodyPr anchor="t" rtlCol="false" tIns="0" lIns="0" bIns="0" rIns="0">
            <a:spAutoFit/>
          </a:bodyPr>
          <a:lstStyle/>
          <a:p>
            <a:pPr algn="ctr">
              <a:lnSpc>
                <a:spcPts val="4162"/>
              </a:lnSpc>
            </a:pPr>
            <a:r>
              <a:rPr lang="en-US" sz="4204">
                <a:solidFill>
                  <a:srgbClr val="03989E"/>
                </a:solidFill>
                <a:latin typeface="Aileron Ultra-Bold"/>
              </a:rPr>
              <a:t>Scan To Register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928857" y="5652121"/>
            <a:ext cx="7813925" cy="7828422"/>
          </a:xfrm>
          <a:custGeom>
            <a:avLst/>
            <a:gdLst/>
            <a:ahLst/>
            <a:cxnLst/>
            <a:rect r="r" b="b" t="t" l="l"/>
            <a:pathLst>
              <a:path h="7828422" w="7813925">
                <a:moveTo>
                  <a:pt x="0" y="0"/>
                </a:moveTo>
                <a:lnTo>
                  <a:pt x="7813925" y="0"/>
                </a:lnTo>
                <a:lnTo>
                  <a:pt x="7813925" y="7828422"/>
                </a:lnTo>
                <a:lnTo>
                  <a:pt x="0" y="7828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87714" y="3910731"/>
            <a:ext cx="2978171" cy="1374772"/>
          </a:xfrm>
          <a:prstGeom prst="rect">
            <a:avLst/>
          </a:prstGeom>
        </p:spPr>
        <p:txBody>
          <a:bodyPr anchor="t" rtlCol="false" tIns="0" lIns="0" bIns="0" rIns="0">
            <a:spAutoFit/>
          </a:bodyPr>
          <a:lstStyle/>
          <a:p>
            <a:pPr algn="ctr">
              <a:lnSpc>
                <a:spcPts val="5418"/>
              </a:lnSpc>
            </a:pPr>
            <a:r>
              <a:rPr lang="en-US" sz="4795">
                <a:solidFill>
                  <a:srgbClr val="1B1B1B"/>
                </a:solidFill>
                <a:latin typeface="Montserrat"/>
              </a:rPr>
              <a:t>WAO</a:t>
            </a:r>
            <a:r>
              <a:rPr lang="en-US" sz="4795">
                <a:solidFill>
                  <a:srgbClr val="1B1B1B"/>
                </a:solidFill>
                <a:latin typeface="Montserrat"/>
              </a:rPr>
              <a:t> </a:t>
            </a:r>
            <a:r>
              <a:rPr lang="en-US" sz="4795">
                <a:solidFill>
                  <a:srgbClr val="1B1B1B"/>
                </a:solidFill>
                <a:latin typeface="Montserrat Medium"/>
              </a:rPr>
              <a:t>TEAM</a:t>
            </a:r>
          </a:p>
        </p:txBody>
      </p:sp>
      <p:sp>
        <p:nvSpPr>
          <p:cNvPr name="TextBox 4" id="4"/>
          <p:cNvSpPr txBox="true"/>
          <p:nvPr/>
        </p:nvSpPr>
        <p:spPr>
          <a:xfrm rot="0">
            <a:off x="1371730" y="2519369"/>
            <a:ext cx="7010140" cy="813054"/>
          </a:xfrm>
          <a:prstGeom prst="rect">
            <a:avLst/>
          </a:prstGeom>
        </p:spPr>
        <p:txBody>
          <a:bodyPr anchor="t" rtlCol="false" tIns="0" lIns="0" bIns="0" rIns="0">
            <a:spAutoFit/>
          </a:bodyPr>
          <a:lstStyle/>
          <a:p>
            <a:pPr algn="ctr">
              <a:lnSpc>
                <a:spcPts val="6138"/>
              </a:lnSpc>
            </a:pPr>
            <a:r>
              <a:rPr lang="en-US" sz="6200">
                <a:solidFill>
                  <a:srgbClr val="000000"/>
                </a:solidFill>
                <a:latin typeface="Aileron Ultra-Bold"/>
              </a:rPr>
              <a:t>Thanking </a:t>
            </a:r>
            <a:r>
              <a:rPr lang="en-US" sz="6200">
                <a:solidFill>
                  <a:srgbClr val="03989E"/>
                </a:solidFill>
                <a:latin typeface="Aileron Ultra-Bold"/>
              </a:rPr>
              <a:t>You</a:t>
            </a:r>
          </a:p>
        </p:txBody>
      </p:sp>
      <p:sp>
        <p:nvSpPr>
          <p:cNvPr name="AutoShape 5" id="5"/>
          <p:cNvSpPr/>
          <p:nvPr/>
        </p:nvSpPr>
        <p:spPr>
          <a:xfrm rot="0">
            <a:off x="3783684" y="3643806"/>
            <a:ext cx="2186233" cy="0"/>
          </a:xfrm>
          <a:prstGeom prst="line">
            <a:avLst/>
          </a:prstGeom>
          <a:ln cap="rnd" w="28575">
            <a:solidFill>
              <a:srgbClr val="03989E"/>
            </a:solidFill>
            <a:prstDash val="solid"/>
            <a:headEnd type="oval" len="lg" w="lg"/>
            <a:tailEnd type="oval" len="lg" w="lg"/>
          </a:ln>
        </p:spPr>
      </p:sp>
      <p:sp>
        <p:nvSpPr>
          <p:cNvPr name="Freeform 6" id="6"/>
          <p:cNvSpPr/>
          <p:nvPr/>
        </p:nvSpPr>
        <p:spPr>
          <a:xfrm flipH="true" flipV="false" rot="0">
            <a:off x="-4078244" y="-153169"/>
            <a:ext cx="5901865" cy="5805289"/>
          </a:xfrm>
          <a:custGeom>
            <a:avLst/>
            <a:gdLst/>
            <a:ahLst/>
            <a:cxnLst/>
            <a:rect r="r" b="b" t="t" l="l"/>
            <a:pathLst>
              <a:path h="5805289" w="5901865">
                <a:moveTo>
                  <a:pt x="5901865" y="0"/>
                </a:moveTo>
                <a:lnTo>
                  <a:pt x="0" y="0"/>
                </a:lnTo>
                <a:lnTo>
                  <a:pt x="0" y="5805290"/>
                </a:lnTo>
                <a:lnTo>
                  <a:pt x="5901865" y="5805290"/>
                </a:lnTo>
                <a:lnTo>
                  <a:pt x="5901865"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929979" y="-153169"/>
            <a:ext cx="5901865" cy="5805289"/>
          </a:xfrm>
          <a:custGeom>
            <a:avLst/>
            <a:gdLst/>
            <a:ahLst/>
            <a:cxnLst/>
            <a:rect r="r" b="b" t="t" l="l"/>
            <a:pathLst>
              <a:path h="5805289" w="5901865">
                <a:moveTo>
                  <a:pt x="0" y="0"/>
                </a:moveTo>
                <a:lnTo>
                  <a:pt x="5901865" y="0"/>
                </a:lnTo>
                <a:lnTo>
                  <a:pt x="5901865" y="5805290"/>
                </a:lnTo>
                <a:lnTo>
                  <a:pt x="0" y="5805290"/>
                </a:lnTo>
                <a:lnTo>
                  <a:pt x="0"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961328" y="334953"/>
            <a:ext cx="1748983" cy="1748983"/>
          </a:xfrm>
          <a:custGeom>
            <a:avLst/>
            <a:gdLst/>
            <a:ahLst/>
            <a:cxnLst/>
            <a:rect r="r" b="b" t="t" l="l"/>
            <a:pathLst>
              <a:path h="1748983" w="1748983">
                <a:moveTo>
                  <a:pt x="0" y="0"/>
                </a:moveTo>
                <a:lnTo>
                  <a:pt x="1748983" y="0"/>
                </a:lnTo>
                <a:lnTo>
                  <a:pt x="1748983" y="1748983"/>
                </a:lnTo>
                <a:lnTo>
                  <a:pt x="0" y="1748983"/>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5619289" y="5787685"/>
            <a:ext cx="3402624" cy="23812"/>
          </a:xfrm>
          <a:prstGeom prst="line">
            <a:avLst/>
          </a:prstGeom>
          <a:ln cap="rnd" w="47625">
            <a:solidFill>
              <a:srgbClr val="03989E"/>
            </a:solidFill>
            <a:prstDash val="solid"/>
            <a:headEnd type="oval" len="lg" w="lg"/>
            <a:tailEnd type="oval" len="lg" w="lg"/>
          </a:ln>
        </p:spPr>
      </p:sp>
      <p:sp>
        <p:nvSpPr>
          <p:cNvPr name="Freeform 3" id="3"/>
          <p:cNvSpPr/>
          <p:nvPr/>
        </p:nvSpPr>
        <p:spPr>
          <a:xfrm flipH="false" flipV="false" rot="0">
            <a:off x="338817" y="352898"/>
            <a:ext cx="4439933" cy="1609476"/>
          </a:xfrm>
          <a:custGeom>
            <a:avLst/>
            <a:gdLst/>
            <a:ahLst/>
            <a:cxnLst/>
            <a:rect r="r" b="b" t="t" l="l"/>
            <a:pathLst>
              <a:path h="1609476" w="4439933">
                <a:moveTo>
                  <a:pt x="0" y="0"/>
                </a:moveTo>
                <a:lnTo>
                  <a:pt x="4439933" y="0"/>
                </a:lnTo>
                <a:lnTo>
                  <a:pt x="4439933" y="1609475"/>
                </a:lnTo>
                <a:lnTo>
                  <a:pt x="0" y="1609475"/>
                </a:lnTo>
                <a:lnTo>
                  <a:pt x="0" y="0"/>
                </a:lnTo>
                <a:close/>
              </a:path>
            </a:pathLst>
          </a:custGeom>
          <a:blipFill>
            <a:blip r:embed="rId2"/>
            <a:stretch>
              <a:fillRect l="0" t="0" r="0" b="0"/>
            </a:stretch>
          </a:blipFill>
        </p:spPr>
      </p:sp>
      <p:sp>
        <p:nvSpPr>
          <p:cNvPr name="Freeform 4" id="4"/>
          <p:cNvSpPr/>
          <p:nvPr/>
        </p:nvSpPr>
        <p:spPr>
          <a:xfrm flipH="false" flipV="false" rot="0">
            <a:off x="338817" y="1996437"/>
            <a:ext cx="4439933" cy="1606007"/>
          </a:xfrm>
          <a:custGeom>
            <a:avLst/>
            <a:gdLst/>
            <a:ahLst/>
            <a:cxnLst/>
            <a:rect r="r" b="b" t="t" l="l"/>
            <a:pathLst>
              <a:path h="1606007" w="4439933">
                <a:moveTo>
                  <a:pt x="0" y="0"/>
                </a:moveTo>
                <a:lnTo>
                  <a:pt x="4439933" y="0"/>
                </a:lnTo>
                <a:lnTo>
                  <a:pt x="4439933" y="1606007"/>
                </a:lnTo>
                <a:lnTo>
                  <a:pt x="0" y="1606007"/>
                </a:lnTo>
                <a:lnTo>
                  <a:pt x="0" y="0"/>
                </a:lnTo>
                <a:close/>
              </a:path>
            </a:pathLst>
          </a:custGeom>
          <a:blipFill>
            <a:blip r:embed="rId3"/>
            <a:stretch>
              <a:fillRect l="0" t="0" r="0" b="0"/>
            </a:stretch>
          </a:blipFill>
        </p:spPr>
      </p:sp>
      <p:sp>
        <p:nvSpPr>
          <p:cNvPr name="Freeform 5" id="5"/>
          <p:cNvSpPr/>
          <p:nvPr/>
        </p:nvSpPr>
        <p:spPr>
          <a:xfrm flipH="false" flipV="false" rot="0">
            <a:off x="338817" y="5275126"/>
            <a:ext cx="4439933" cy="1626819"/>
          </a:xfrm>
          <a:custGeom>
            <a:avLst/>
            <a:gdLst/>
            <a:ahLst/>
            <a:cxnLst/>
            <a:rect r="r" b="b" t="t" l="l"/>
            <a:pathLst>
              <a:path h="1626819" w="4439933">
                <a:moveTo>
                  <a:pt x="0" y="0"/>
                </a:moveTo>
                <a:lnTo>
                  <a:pt x="4439933" y="0"/>
                </a:lnTo>
                <a:lnTo>
                  <a:pt x="4439933" y="1626819"/>
                </a:lnTo>
                <a:lnTo>
                  <a:pt x="0" y="1626819"/>
                </a:lnTo>
                <a:lnTo>
                  <a:pt x="0" y="0"/>
                </a:lnTo>
                <a:close/>
              </a:path>
            </a:pathLst>
          </a:custGeom>
          <a:blipFill>
            <a:blip r:embed="rId4"/>
            <a:stretch>
              <a:fillRect l="0" t="0" r="0" b="0"/>
            </a:stretch>
          </a:blipFill>
        </p:spPr>
      </p:sp>
      <p:sp>
        <p:nvSpPr>
          <p:cNvPr name="Freeform 6" id="6"/>
          <p:cNvSpPr/>
          <p:nvPr/>
        </p:nvSpPr>
        <p:spPr>
          <a:xfrm flipH="false" flipV="false" rot="0">
            <a:off x="338817" y="3640544"/>
            <a:ext cx="4439933" cy="1606007"/>
          </a:xfrm>
          <a:custGeom>
            <a:avLst/>
            <a:gdLst/>
            <a:ahLst/>
            <a:cxnLst/>
            <a:rect r="r" b="b" t="t" l="l"/>
            <a:pathLst>
              <a:path h="1606007" w="4439933">
                <a:moveTo>
                  <a:pt x="0" y="0"/>
                </a:moveTo>
                <a:lnTo>
                  <a:pt x="4439933" y="0"/>
                </a:lnTo>
                <a:lnTo>
                  <a:pt x="4439933" y="1606007"/>
                </a:lnTo>
                <a:lnTo>
                  <a:pt x="0" y="1606007"/>
                </a:lnTo>
                <a:lnTo>
                  <a:pt x="0" y="0"/>
                </a:lnTo>
                <a:close/>
              </a:path>
            </a:pathLst>
          </a:custGeom>
          <a:blipFill>
            <a:blip r:embed="rId5"/>
            <a:stretch>
              <a:fillRect l="0" t="0" r="0" b="0"/>
            </a:stretch>
          </a:blipFill>
        </p:spPr>
      </p:sp>
      <p:sp>
        <p:nvSpPr>
          <p:cNvPr name="TextBox 7" id="7"/>
          <p:cNvSpPr txBox="true"/>
          <p:nvPr/>
        </p:nvSpPr>
        <p:spPr>
          <a:xfrm rot="0">
            <a:off x="5619122" y="4119160"/>
            <a:ext cx="3063248" cy="382143"/>
          </a:xfrm>
          <a:prstGeom prst="rect">
            <a:avLst/>
          </a:prstGeom>
        </p:spPr>
        <p:txBody>
          <a:bodyPr anchor="t" rtlCol="false" tIns="0" lIns="0" bIns="0" rIns="0">
            <a:spAutoFit/>
          </a:bodyPr>
          <a:lstStyle/>
          <a:p>
            <a:pPr>
              <a:lnSpc>
                <a:spcPts val="2871"/>
              </a:lnSpc>
            </a:pPr>
            <a:r>
              <a:rPr lang="en-US" sz="2900">
                <a:solidFill>
                  <a:srgbClr val="000000"/>
                </a:solidFill>
                <a:latin typeface="Aileron"/>
              </a:rPr>
              <a:t>Reasons to join an</a:t>
            </a:r>
          </a:p>
        </p:txBody>
      </p:sp>
      <p:sp>
        <p:nvSpPr>
          <p:cNvPr name="TextBox 8" id="8"/>
          <p:cNvSpPr txBox="true"/>
          <p:nvPr/>
        </p:nvSpPr>
        <p:spPr>
          <a:xfrm rot="0">
            <a:off x="5720322" y="4572294"/>
            <a:ext cx="4793448" cy="1263016"/>
          </a:xfrm>
          <a:prstGeom prst="rect">
            <a:avLst/>
          </a:prstGeom>
        </p:spPr>
        <p:txBody>
          <a:bodyPr anchor="t" rtlCol="false" tIns="0" lIns="0" bIns="0" rIns="0">
            <a:spAutoFit/>
          </a:bodyPr>
          <a:lstStyle/>
          <a:p>
            <a:pPr>
              <a:lnSpc>
                <a:spcPts val="9405"/>
              </a:lnSpc>
            </a:pPr>
            <a:r>
              <a:rPr lang="en-US" sz="9500">
                <a:solidFill>
                  <a:srgbClr val="03989E"/>
                </a:solidFill>
                <a:latin typeface="Aileron Ultra-Bold"/>
              </a:rPr>
              <a:t>WAO</a:t>
            </a:r>
          </a:p>
        </p:txBody>
      </p:sp>
      <p:sp>
        <p:nvSpPr>
          <p:cNvPr name="TextBox 9" id="9"/>
          <p:cNvSpPr txBox="true"/>
          <p:nvPr/>
        </p:nvSpPr>
        <p:spPr>
          <a:xfrm rot="0">
            <a:off x="6609801" y="2928843"/>
            <a:ext cx="1228627" cy="1133167"/>
          </a:xfrm>
          <a:prstGeom prst="rect">
            <a:avLst/>
          </a:prstGeom>
        </p:spPr>
        <p:txBody>
          <a:bodyPr anchor="t" rtlCol="false" tIns="0" lIns="0" bIns="0" rIns="0">
            <a:spAutoFit/>
          </a:bodyPr>
          <a:lstStyle/>
          <a:p>
            <a:pPr algn="ctr">
              <a:lnSpc>
                <a:spcPts val="9213"/>
              </a:lnSpc>
            </a:pPr>
            <a:r>
              <a:rPr lang="en-US" sz="6581">
                <a:solidFill>
                  <a:srgbClr val="FF0000"/>
                </a:solidFill>
                <a:latin typeface="Aileron Ultra-Bold"/>
              </a:rPr>
              <a:t>12 </a:t>
            </a:r>
          </a:p>
        </p:txBody>
      </p:sp>
      <p:grpSp>
        <p:nvGrpSpPr>
          <p:cNvPr name="Group 10" id="10"/>
          <p:cNvGrpSpPr/>
          <p:nvPr/>
        </p:nvGrpSpPr>
        <p:grpSpPr>
          <a:xfrm rot="0">
            <a:off x="5720322" y="652503"/>
            <a:ext cx="3200558" cy="2219191"/>
            <a:chOff x="0" y="0"/>
            <a:chExt cx="4267411" cy="2958921"/>
          </a:xfrm>
        </p:grpSpPr>
        <p:grpSp>
          <p:nvGrpSpPr>
            <p:cNvPr name="Group 11" id="11"/>
            <p:cNvGrpSpPr>
              <a:grpSpLocks noChangeAspect="true"/>
            </p:cNvGrpSpPr>
            <p:nvPr/>
          </p:nvGrpSpPr>
          <p:grpSpPr>
            <a:xfrm rot="0">
              <a:off x="0" y="0"/>
              <a:ext cx="4267411" cy="2958921"/>
              <a:chOff x="0" y="0"/>
              <a:chExt cx="6604000" cy="4579056"/>
            </a:xfrm>
          </p:grpSpPr>
          <p:sp>
            <p:nvSpPr>
              <p:cNvPr name="Freeform 12" id="12"/>
              <p:cNvSpPr/>
              <p:nvPr/>
            </p:nvSpPr>
            <p:spPr>
              <a:xfrm flipH="false" flipV="false" rot="0">
                <a:off x="16351" y="0"/>
                <a:ext cx="6571228" cy="4579098"/>
              </a:xfrm>
              <a:custGeom>
                <a:avLst/>
                <a:gdLst/>
                <a:ahLst/>
                <a:cxnLst/>
                <a:rect r="r" b="b" t="t" l="l"/>
                <a:pathLst>
                  <a:path h="4579098" w="6571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618649" y="2321278"/>
                    </a:moveTo>
                    <a:cubicBezTo>
                      <a:pt x="501749" y="2321278"/>
                      <a:pt x="406982" y="2416044"/>
                      <a:pt x="406982" y="2532944"/>
                    </a:cubicBezTo>
                    <a:lnTo>
                      <a:pt x="406982" y="2603500"/>
                    </a:lnTo>
                    <a:cubicBezTo>
                      <a:pt x="406982" y="2720400"/>
                      <a:pt x="501749" y="2815167"/>
                      <a:pt x="618649" y="2815167"/>
                    </a:cubicBezTo>
                    <a:cubicBezTo>
                      <a:pt x="735549" y="2815167"/>
                      <a:pt x="830316" y="2720400"/>
                      <a:pt x="830316" y="2603500"/>
                    </a:cubicBezTo>
                    <a:lnTo>
                      <a:pt x="830316" y="2532944"/>
                    </a:lnTo>
                    <a:cubicBezTo>
                      <a:pt x="830316" y="2416044"/>
                      <a:pt x="735549" y="2321278"/>
                      <a:pt x="618649" y="2321278"/>
                    </a:cubicBezTo>
                    <a:moveTo>
                      <a:pt x="399433" y="3291275"/>
                    </a:moveTo>
                    <a:cubicBezTo>
                      <a:pt x="400632" y="3283162"/>
                      <a:pt x="389202" y="3279987"/>
                      <a:pt x="386027" y="3287536"/>
                    </a:cubicBezTo>
                    <a:lnTo>
                      <a:pt x="232005" y="3646875"/>
                    </a:lnTo>
                    <a:cubicBezTo>
                      <a:pt x="209748" y="3698796"/>
                      <a:pt x="158672" y="3732439"/>
                      <a:pt x="102182" y="3732389"/>
                    </a:cubicBezTo>
                    <a:lnTo>
                      <a:pt x="37130" y="3732389"/>
                    </a:lnTo>
                    <a:cubicBezTo>
                      <a:pt x="25266" y="3732399"/>
                      <a:pt x="14190" y="3726445"/>
                      <a:pt x="7655" y="3716543"/>
                    </a:cubicBezTo>
                    <a:cubicBezTo>
                      <a:pt x="1120" y="3706641"/>
                      <a:pt x="0" y="3694116"/>
                      <a:pt x="4675" y="3683212"/>
                    </a:cubicBezTo>
                    <a:lnTo>
                      <a:pt x="195316" y="3238500"/>
                    </a:lnTo>
                    <a:lnTo>
                      <a:pt x="265448" y="3063099"/>
                    </a:lnTo>
                    <a:cubicBezTo>
                      <a:pt x="308318" y="2955961"/>
                      <a:pt x="412094" y="2885715"/>
                      <a:pt x="527491" y="2885722"/>
                    </a:cubicBezTo>
                    <a:lnTo>
                      <a:pt x="709807" y="2885722"/>
                    </a:lnTo>
                    <a:cubicBezTo>
                      <a:pt x="825204" y="2885715"/>
                      <a:pt x="928980" y="2955961"/>
                      <a:pt x="971850" y="3063099"/>
                    </a:cubicBezTo>
                    <a:lnTo>
                      <a:pt x="1041982" y="3238500"/>
                    </a:lnTo>
                    <a:lnTo>
                      <a:pt x="1232553" y="3683212"/>
                    </a:lnTo>
                    <a:cubicBezTo>
                      <a:pt x="1237228" y="3694116"/>
                      <a:pt x="1236108" y="3706641"/>
                      <a:pt x="1229572" y="3716543"/>
                    </a:cubicBezTo>
                    <a:cubicBezTo>
                      <a:pt x="1223037" y="3726445"/>
                      <a:pt x="1211962" y="3732399"/>
                      <a:pt x="1200097" y="3732389"/>
                    </a:cubicBezTo>
                    <a:lnTo>
                      <a:pt x="1135045" y="3732389"/>
                    </a:lnTo>
                    <a:cubicBezTo>
                      <a:pt x="1078607" y="3732383"/>
                      <a:pt x="1027601" y="3698749"/>
                      <a:pt x="1005364" y="3646875"/>
                    </a:cubicBezTo>
                    <a:lnTo>
                      <a:pt x="851341" y="3287536"/>
                    </a:lnTo>
                    <a:cubicBezTo>
                      <a:pt x="848096" y="3279987"/>
                      <a:pt x="836736" y="3283162"/>
                      <a:pt x="837865" y="3291275"/>
                    </a:cubicBezTo>
                    <a:lnTo>
                      <a:pt x="900871" y="3732389"/>
                    </a:lnTo>
                    <a:lnTo>
                      <a:pt x="968252" y="4540885"/>
                    </a:lnTo>
                    <a:cubicBezTo>
                      <a:pt x="969060" y="4550707"/>
                      <a:pt x="965723" y="4560419"/>
                      <a:pt x="959048" y="4567670"/>
                    </a:cubicBezTo>
                    <a:cubicBezTo>
                      <a:pt x="952374" y="4574921"/>
                      <a:pt x="942970" y="4579049"/>
                      <a:pt x="933115" y="4579055"/>
                    </a:cubicBezTo>
                    <a:lnTo>
                      <a:pt x="879281" y="4579055"/>
                    </a:lnTo>
                    <a:cubicBezTo>
                      <a:pt x="810300" y="4579064"/>
                      <a:pt x="751423" y="4529199"/>
                      <a:pt x="740075" y="4461157"/>
                    </a:cubicBezTo>
                    <a:lnTo>
                      <a:pt x="625705" y="3774158"/>
                    </a:lnTo>
                    <a:cubicBezTo>
                      <a:pt x="624364" y="3766255"/>
                      <a:pt x="613075" y="3766255"/>
                      <a:pt x="611735" y="3774158"/>
                    </a:cubicBezTo>
                    <a:lnTo>
                      <a:pt x="497293" y="4461157"/>
                    </a:lnTo>
                    <a:cubicBezTo>
                      <a:pt x="485942" y="4529225"/>
                      <a:pt x="427025" y="4579098"/>
                      <a:pt x="358017" y="4579055"/>
                    </a:cubicBezTo>
                    <a:lnTo>
                      <a:pt x="304183" y="4579055"/>
                    </a:lnTo>
                    <a:cubicBezTo>
                      <a:pt x="294328" y="4579049"/>
                      <a:pt x="284924" y="4574921"/>
                      <a:pt x="278250" y="4567670"/>
                    </a:cubicBezTo>
                    <a:cubicBezTo>
                      <a:pt x="271575" y="4560419"/>
                      <a:pt x="268238" y="4550707"/>
                      <a:pt x="269046" y="4540885"/>
                    </a:cubicBezTo>
                    <a:lnTo>
                      <a:pt x="336427" y="3732389"/>
                    </a:lnTo>
                    <a:lnTo>
                      <a:pt x="399433" y="3291275"/>
                    </a:lnTo>
                  </a:path>
                </a:pathLst>
              </a:custGeom>
              <a:solidFill>
                <a:srgbClr val="03989E"/>
              </a:solidFill>
            </p:spPr>
          </p:sp>
          <p:sp>
            <p:nvSpPr>
              <p:cNvPr name="Freeform 13" id="13"/>
              <p:cNvSpPr/>
              <p:nvPr/>
            </p:nvSpPr>
            <p:spPr>
              <a:xfrm flipH="false" flipV="false" rot="0">
                <a:off x="1349851" y="2321278"/>
                <a:ext cx="5237728" cy="2257821"/>
              </a:xfrm>
              <a:custGeom>
                <a:avLst/>
                <a:gdLst/>
                <a:ahLst/>
                <a:cxnLst/>
                <a:rect r="r" b="b" t="t" l="l"/>
                <a:pathLst>
                  <a:path h="2257821" w="5237728">
                    <a:moveTo>
                      <a:pt x="618649" y="0"/>
                    </a:moveTo>
                    <a:cubicBezTo>
                      <a:pt x="501749" y="0"/>
                      <a:pt x="406982" y="94766"/>
                      <a:pt x="406982" y="211666"/>
                    </a:cubicBezTo>
                    <a:lnTo>
                      <a:pt x="406982" y="282222"/>
                    </a:lnTo>
                    <a:cubicBezTo>
                      <a:pt x="406982" y="399122"/>
                      <a:pt x="501749" y="493889"/>
                      <a:pt x="618649" y="493889"/>
                    </a:cubicBezTo>
                    <a:cubicBezTo>
                      <a:pt x="735549" y="493889"/>
                      <a:pt x="830316" y="399122"/>
                      <a:pt x="830316" y="282222"/>
                    </a:cubicBezTo>
                    <a:lnTo>
                      <a:pt x="830316" y="211666"/>
                    </a:lnTo>
                    <a:cubicBezTo>
                      <a:pt x="830316" y="94766"/>
                      <a:pt x="735549" y="0"/>
                      <a:pt x="618649" y="0"/>
                    </a:cubicBezTo>
                    <a:moveTo>
                      <a:pt x="399433" y="969997"/>
                    </a:moveTo>
                    <a:cubicBezTo>
                      <a:pt x="400632" y="961884"/>
                      <a:pt x="389202" y="958709"/>
                      <a:pt x="386027" y="966258"/>
                    </a:cubicBezTo>
                    <a:lnTo>
                      <a:pt x="232005" y="1325597"/>
                    </a:lnTo>
                    <a:cubicBezTo>
                      <a:pt x="209748" y="1377518"/>
                      <a:pt x="158672" y="1411161"/>
                      <a:pt x="102182" y="1411111"/>
                    </a:cubicBezTo>
                    <a:lnTo>
                      <a:pt x="37130" y="1411111"/>
                    </a:lnTo>
                    <a:cubicBezTo>
                      <a:pt x="25266" y="1411121"/>
                      <a:pt x="14190" y="1405167"/>
                      <a:pt x="7655" y="1395265"/>
                    </a:cubicBezTo>
                    <a:cubicBezTo>
                      <a:pt x="1120" y="1385363"/>
                      <a:pt x="0" y="1372838"/>
                      <a:pt x="4675" y="1361934"/>
                    </a:cubicBezTo>
                    <a:lnTo>
                      <a:pt x="195316" y="917222"/>
                    </a:lnTo>
                    <a:lnTo>
                      <a:pt x="265448" y="741821"/>
                    </a:lnTo>
                    <a:cubicBezTo>
                      <a:pt x="308318" y="634683"/>
                      <a:pt x="412095" y="564437"/>
                      <a:pt x="527491" y="564444"/>
                    </a:cubicBezTo>
                    <a:lnTo>
                      <a:pt x="709807" y="564444"/>
                    </a:lnTo>
                    <a:cubicBezTo>
                      <a:pt x="825203" y="564437"/>
                      <a:pt x="928980" y="634683"/>
                      <a:pt x="971850" y="741821"/>
                    </a:cubicBezTo>
                    <a:lnTo>
                      <a:pt x="1041982" y="917222"/>
                    </a:lnTo>
                    <a:lnTo>
                      <a:pt x="1232553" y="1361934"/>
                    </a:lnTo>
                    <a:cubicBezTo>
                      <a:pt x="1237228" y="1372838"/>
                      <a:pt x="1236108" y="1385363"/>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6" y="958709"/>
                      <a:pt x="836736" y="961884"/>
                      <a:pt x="837865" y="969997"/>
                    </a:cubicBezTo>
                    <a:lnTo>
                      <a:pt x="900871" y="1411111"/>
                    </a:lnTo>
                    <a:lnTo>
                      <a:pt x="968252" y="2219607"/>
                    </a:lnTo>
                    <a:cubicBezTo>
                      <a:pt x="969060" y="2229429"/>
                      <a:pt x="965723" y="2239141"/>
                      <a:pt x="959048" y="2246392"/>
                    </a:cubicBezTo>
                    <a:cubicBezTo>
                      <a:pt x="952374" y="2253643"/>
                      <a:pt x="942970" y="2257771"/>
                      <a:pt x="933115" y="2257777"/>
                    </a:cubicBezTo>
                    <a:lnTo>
                      <a:pt x="879281" y="2257777"/>
                    </a:lnTo>
                    <a:cubicBezTo>
                      <a:pt x="810300" y="2257786"/>
                      <a:pt x="751423" y="2207921"/>
                      <a:pt x="740075" y="2139879"/>
                    </a:cubicBezTo>
                    <a:lnTo>
                      <a:pt x="625705" y="1452880"/>
                    </a:lnTo>
                    <a:cubicBezTo>
                      <a:pt x="624364" y="1444977"/>
                      <a:pt x="613075" y="1444977"/>
                      <a:pt x="611734" y="1452880"/>
                    </a:cubicBezTo>
                    <a:lnTo>
                      <a:pt x="497293" y="2139879"/>
                    </a:lnTo>
                    <a:cubicBezTo>
                      <a:pt x="485942" y="2207947"/>
                      <a:pt x="427025" y="2257820"/>
                      <a:pt x="358017" y="2257777"/>
                    </a:cubicBezTo>
                    <a:lnTo>
                      <a:pt x="304183" y="2257777"/>
                    </a:lnTo>
                    <a:cubicBezTo>
                      <a:pt x="294328" y="2257771"/>
                      <a:pt x="284924" y="2253643"/>
                      <a:pt x="278250" y="2246392"/>
                    </a:cubicBezTo>
                    <a:cubicBezTo>
                      <a:pt x="271575" y="2239141"/>
                      <a:pt x="268238" y="2229429"/>
                      <a:pt x="269046" y="2219607"/>
                    </a:cubicBezTo>
                    <a:lnTo>
                      <a:pt x="336427" y="1411111"/>
                    </a:lnTo>
                    <a:lnTo>
                      <a:pt x="399433" y="969997"/>
                    </a:lnTo>
                    <a:moveTo>
                      <a:pt x="1952149" y="0"/>
                    </a:moveTo>
                    <a:cubicBezTo>
                      <a:pt x="1835249" y="0"/>
                      <a:pt x="1740482" y="94766"/>
                      <a:pt x="1740482" y="211666"/>
                    </a:cubicBezTo>
                    <a:lnTo>
                      <a:pt x="1740482" y="282222"/>
                    </a:lnTo>
                    <a:cubicBezTo>
                      <a:pt x="1740482" y="399122"/>
                      <a:pt x="1835249" y="493889"/>
                      <a:pt x="1952149" y="493889"/>
                    </a:cubicBezTo>
                    <a:cubicBezTo>
                      <a:pt x="2069049" y="493889"/>
                      <a:pt x="2163816" y="399122"/>
                      <a:pt x="2163816" y="282222"/>
                    </a:cubicBezTo>
                    <a:lnTo>
                      <a:pt x="2163816" y="211666"/>
                    </a:lnTo>
                    <a:cubicBezTo>
                      <a:pt x="2163816" y="94766"/>
                      <a:pt x="2069049" y="0"/>
                      <a:pt x="1952149" y="0"/>
                    </a:cubicBezTo>
                    <a:moveTo>
                      <a:pt x="1732933" y="969997"/>
                    </a:moveTo>
                    <a:cubicBezTo>
                      <a:pt x="1734132" y="961884"/>
                      <a:pt x="1722702" y="958709"/>
                      <a:pt x="1719527" y="966258"/>
                    </a:cubicBezTo>
                    <a:lnTo>
                      <a:pt x="1565505" y="1325597"/>
                    </a:lnTo>
                    <a:cubicBezTo>
                      <a:pt x="1543248" y="1377518"/>
                      <a:pt x="1492172" y="1411161"/>
                      <a:pt x="1435682" y="1411111"/>
                    </a:cubicBezTo>
                    <a:lnTo>
                      <a:pt x="1370630" y="1411111"/>
                    </a:lnTo>
                    <a:cubicBezTo>
                      <a:pt x="1358766" y="1411121"/>
                      <a:pt x="1347690" y="1405167"/>
                      <a:pt x="1341155" y="1395265"/>
                    </a:cubicBezTo>
                    <a:cubicBezTo>
                      <a:pt x="1334620" y="1385363"/>
                      <a:pt x="1333500" y="1372838"/>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8"/>
                      <a:pt x="2569607" y="1385363"/>
                      <a:pt x="2563072" y="1395265"/>
                    </a:cubicBezTo>
                    <a:cubicBezTo>
                      <a:pt x="2556537" y="1405167"/>
                      <a:pt x="2545462" y="1411121"/>
                      <a:pt x="2533597" y="1411111"/>
                    </a:cubicBezTo>
                    <a:lnTo>
                      <a:pt x="2468545" y="1411111"/>
                    </a:lnTo>
                    <a:cubicBezTo>
                      <a:pt x="2412107" y="1411105"/>
                      <a:pt x="2361101" y="1377471"/>
                      <a:pt x="2338864" y="1325597"/>
                    </a:cubicBezTo>
                    <a:lnTo>
                      <a:pt x="2184841" y="966258"/>
                    </a:lnTo>
                    <a:cubicBezTo>
                      <a:pt x="2181596" y="958709"/>
                      <a:pt x="2170236" y="961884"/>
                      <a:pt x="2171365" y="969997"/>
                    </a:cubicBezTo>
                    <a:lnTo>
                      <a:pt x="2234371" y="1411111"/>
                    </a:lnTo>
                    <a:lnTo>
                      <a:pt x="2301752" y="2219607"/>
                    </a:lnTo>
                    <a:cubicBezTo>
                      <a:pt x="2302560" y="2229429"/>
                      <a:pt x="2299223" y="2239141"/>
                      <a:pt x="2292548" y="2246392"/>
                    </a:cubicBezTo>
                    <a:cubicBezTo>
                      <a:pt x="2285874" y="2253643"/>
                      <a:pt x="2276470" y="2257771"/>
                      <a:pt x="2266615" y="2257777"/>
                    </a:cubicBezTo>
                    <a:lnTo>
                      <a:pt x="2212781" y="2257777"/>
                    </a:lnTo>
                    <a:cubicBezTo>
                      <a:pt x="2143799" y="2257786"/>
                      <a:pt x="2084923" y="2207921"/>
                      <a:pt x="2073575" y="2139879"/>
                    </a:cubicBezTo>
                    <a:lnTo>
                      <a:pt x="1959204" y="1452880"/>
                    </a:lnTo>
                    <a:cubicBezTo>
                      <a:pt x="1957864" y="1444977"/>
                      <a:pt x="1946575" y="1444977"/>
                      <a:pt x="1945235" y="1452880"/>
                    </a:cubicBezTo>
                    <a:lnTo>
                      <a:pt x="1830793" y="2139879"/>
                    </a:lnTo>
                    <a:cubicBezTo>
                      <a:pt x="1819442" y="2207947"/>
                      <a:pt x="1760525" y="2257820"/>
                      <a:pt x="1691517" y="2257777"/>
                    </a:cubicBezTo>
                    <a:lnTo>
                      <a:pt x="1637683" y="2257777"/>
                    </a:lnTo>
                    <a:cubicBezTo>
                      <a:pt x="1627828" y="2257771"/>
                      <a:pt x="1618424" y="2253643"/>
                      <a:pt x="1611750" y="2246392"/>
                    </a:cubicBezTo>
                    <a:cubicBezTo>
                      <a:pt x="1605075" y="2239141"/>
                      <a:pt x="1601738" y="2229429"/>
                      <a:pt x="1602546" y="2219607"/>
                    </a:cubicBezTo>
                    <a:lnTo>
                      <a:pt x="1669927" y="1411111"/>
                    </a:lnTo>
                    <a:lnTo>
                      <a:pt x="1732933" y="969997"/>
                    </a:lnTo>
                    <a:moveTo>
                      <a:pt x="3285649" y="0"/>
                    </a:moveTo>
                    <a:cubicBezTo>
                      <a:pt x="3168749" y="0"/>
                      <a:pt x="3073982" y="94766"/>
                      <a:pt x="3073982" y="211666"/>
                    </a:cubicBezTo>
                    <a:lnTo>
                      <a:pt x="3073982" y="282222"/>
                    </a:lnTo>
                    <a:cubicBezTo>
                      <a:pt x="3073982" y="399122"/>
                      <a:pt x="3168749" y="493889"/>
                      <a:pt x="3285649" y="493889"/>
                    </a:cubicBezTo>
                    <a:cubicBezTo>
                      <a:pt x="3402549" y="493889"/>
                      <a:pt x="3497316" y="399122"/>
                      <a:pt x="3497316" y="282222"/>
                    </a:cubicBezTo>
                    <a:lnTo>
                      <a:pt x="3497316" y="211666"/>
                    </a:lnTo>
                    <a:cubicBezTo>
                      <a:pt x="3497316" y="94766"/>
                      <a:pt x="3402549" y="0"/>
                      <a:pt x="3285649" y="0"/>
                    </a:cubicBezTo>
                    <a:moveTo>
                      <a:pt x="3066433" y="969997"/>
                    </a:moveTo>
                    <a:cubicBezTo>
                      <a:pt x="3067632" y="961884"/>
                      <a:pt x="3056202" y="958709"/>
                      <a:pt x="3053027" y="966258"/>
                    </a:cubicBezTo>
                    <a:lnTo>
                      <a:pt x="2899004" y="1325597"/>
                    </a:lnTo>
                    <a:cubicBezTo>
                      <a:pt x="2876748" y="1377518"/>
                      <a:pt x="2825672" y="1411161"/>
                      <a:pt x="2769182" y="1411111"/>
                    </a:cubicBezTo>
                    <a:lnTo>
                      <a:pt x="2704130" y="1411111"/>
                    </a:lnTo>
                    <a:cubicBezTo>
                      <a:pt x="2692265" y="1411121"/>
                      <a:pt x="2681191" y="1405167"/>
                      <a:pt x="2674655" y="1395265"/>
                    </a:cubicBezTo>
                    <a:cubicBezTo>
                      <a:pt x="2668120" y="1385363"/>
                      <a:pt x="2667000" y="1372838"/>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8"/>
                      <a:pt x="3903107" y="1385363"/>
                      <a:pt x="3896572" y="1395265"/>
                    </a:cubicBezTo>
                    <a:cubicBezTo>
                      <a:pt x="3890037" y="1405167"/>
                      <a:pt x="3878962" y="1411121"/>
                      <a:pt x="3867097" y="1411111"/>
                    </a:cubicBezTo>
                    <a:lnTo>
                      <a:pt x="3802045" y="1411111"/>
                    </a:lnTo>
                    <a:cubicBezTo>
                      <a:pt x="3745607" y="1411105"/>
                      <a:pt x="3694601" y="1377471"/>
                      <a:pt x="3672364" y="1325597"/>
                    </a:cubicBezTo>
                    <a:lnTo>
                      <a:pt x="3518341" y="966258"/>
                    </a:lnTo>
                    <a:cubicBezTo>
                      <a:pt x="3515096" y="958709"/>
                      <a:pt x="3503736" y="961884"/>
                      <a:pt x="3504865" y="969997"/>
                    </a:cubicBezTo>
                    <a:lnTo>
                      <a:pt x="3567871" y="1411111"/>
                    </a:lnTo>
                    <a:lnTo>
                      <a:pt x="3635252" y="2219607"/>
                    </a:lnTo>
                    <a:cubicBezTo>
                      <a:pt x="3636060" y="2229429"/>
                      <a:pt x="3632723" y="2239141"/>
                      <a:pt x="3626048" y="2246392"/>
                    </a:cubicBezTo>
                    <a:cubicBezTo>
                      <a:pt x="3619374" y="2253643"/>
                      <a:pt x="3609970" y="2257771"/>
                      <a:pt x="3600115" y="2257777"/>
                    </a:cubicBezTo>
                    <a:lnTo>
                      <a:pt x="3546281" y="2257777"/>
                    </a:lnTo>
                    <a:cubicBezTo>
                      <a:pt x="3477299" y="2257786"/>
                      <a:pt x="3418423" y="2207921"/>
                      <a:pt x="3407075" y="2139879"/>
                    </a:cubicBezTo>
                    <a:lnTo>
                      <a:pt x="3292704" y="1452880"/>
                    </a:lnTo>
                    <a:cubicBezTo>
                      <a:pt x="3291364" y="1444977"/>
                      <a:pt x="3280075" y="1444977"/>
                      <a:pt x="3278735" y="1452880"/>
                    </a:cubicBezTo>
                    <a:lnTo>
                      <a:pt x="3164294" y="2139879"/>
                    </a:lnTo>
                    <a:cubicBezTo>
                      <a:pt x="3152942" y="2207947"/>
                      <a:pt x="3094025" y="2257820"/>
                      <a:pt x="3025017" y="2257777"/>
                    </a:cubicBezTo>
                    <a:lnTo>
                      <a:pt x="2971183" y="2257777"/>
                    </a:lnTo>
                    <a:cubicBezTo>
                      <a:pt x="2961328" y="2257771"/>
                      <a:pt x="2951924" y="2253643"/>
                      <a:pt x="2945250" y="2246392"/>
                    </a:cubicBezTo>
                    <a:cubicBezTo>
                      <a:pt x="2938575" y="2239141"/>
                      <a:pt x="2935238" y="2229429"/>
                      <a:pt x="2936046" y="2219607"/>
                    </a:cubicBezTo>
                    <a:lnTo>
                      <a:pt x="3003427" y="1411111"/>
                    </a:lnTo>
                    <a:lnTo>
                      <a:pt x="3066433" y="969997"/>
                    </a:lnTo>
                    <a:moveTo>
                      <a:pt x="4619149" y="0"/>
                    </a:moveTo>
                    <a:cubicBezTo>
                      <a:pt x="4502249" y="0"/>
                      <a:pt x="4407482" y="94766"/>
                      <a:pt x="4407482" y="211666"/>
                    </a:cubicBezTo>
                    <a:lnTo>
                      <a:pt x="4407482" y="282222"/>
                    </a:lnTo>
                    <a:cubicBezTo>
                      <a:pt x="4407482" y="399122"/>
                      <a:pt x="4502249" y="493889"/>
                      <a:pt x="4619149" y="493889"/>
                    </a:cubicBezTo>
                    <a:cubicBezTo>
                      <a:pt x="4736049" y="493889"/>
                      <a:pt x="4830816" y="399122"/>
                      <a:pt x="4830816" y="282222"/>
                    </a:cubicBezTo>
                    <a:lnTo>
                      <a:pt x="4830816" y="211666"/>
                    </a:lnTo>
                    <a:cubicBezTo>
                      <a:pt x="4830816" y="94766"/>
                      <a:pt x="4736049" y="0"/>
                      <a:pt x="4619149" y="0"/>
                    </a:cubicBezTo>
                    <a:moveTo>
                      <a:pt x="4399933" y="969997"/>
                    </a:moveTo>
                    <a:cubicBezTo>
                      <a:pt x="4401132" y="961884"/>
                      <a:pt x="4389702" y="958709"/>
                      <a:pt x="4386527" y="966258"/>
                    </a:cubicBezTo>
                    <a:lnTo>
                      <a:pt x="4232504" y="1325597"/>
                    </a:lnTo>
                    <a:cubicBezTo>
                      <a:pt x="4210248" y="1377518"/>
                      <a:pt x="4159172" y="1411161"/>
                      <a:pt x="4102682" y="1411111"/>
                    </a:cubicBezTo>
                    <a:lnTo>
                      <a:pt x="4037630" y="1411111"/>
                    </a:lnTo>
                    <a:cubicBezTo>
                      <a:pt x="4025765" y="1411121"/>
                      <a:pt x="4014691" y="1405167"/>
                      <a:pt x="4008155" y="1395265"/>
                    </a:cubicBezTo>
                    <a:cubicBezTo>
                      <a:pt x="4001620" y="1385363"/>
                      <a:pt x="4000500" y="1372838"/>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8"/>
                      <a:pt x="5236607" y="1385363"/>
                      <a:pt x="5230072" y="1395265"/>
                    </a:cubicBezTo>
                    <a:cubicBezTo>
                      <a:pt x="5223537" y="1405167"/>
                      <a:pt x="5212462" y="1411121"/>
                      <a:pt x="5200597" y="1411111"/>
                    </a:cubicBezTo>
                    <a:lnTo>
                      <a:pt x="5135545" y="1411111"/>
                    </a:lnTo>
                    <a:cubicBezTo>
                      <a:pt x="5079107" y="1411105"/>
                      <a:pt x="5028101" y="1377471"/>
                      <a:pt x="5005864" y="1325597"/>
                    </a:cubicBezTo>
                    <a:lnTo>
                      <a:pt x="4851841" y="966258"/>
                    </a:lnTo>
                    <a:cubicBezTo>
                      <a:pt x="4848596" y="958709"/>
                      <a:pt x="4837236" y="961884"/>
                      <a:pt x="4838365" y="969997"/>
                    </a:cubicBezTo>
                    <a:lnTo>
                      <a:pt x="4901371" y="1411111"/>
                    </a:lnTo>
                    <a:lnTo>
                      <a:pt x="4968752" y="2219607"/>
                    </a:lnTo>
                    <a:cubicBezTo>
                      <a:pt x="4969560" y="2229429"/>
                      <a:pt x="4966223" y="2239141"/>
                      <a:pt x="4959548" y="2246392"/>
                    </a:cubicBezTo>
                    <a:cubicBezTo>
                      <a:pt x="4952874" y="2253643"/>
                      <a:pt x="4943470" y="2257771"/>
                      <a:pt x="4933615" y="2257777"/>
                    </a:cubicBezTo>
                    <a:lnTo>
                      <a:pt x="4879781" y="2257777"/>
                    </a:lnTo>
                    <a:cubicBezTo>
                      <a:pt x="4810799" y="2257786"/>
                      <a:pt x="4751923" y="2207921"/>
                      <a:pt x="4740575" y="2139879"/>
                    </a:cubicBezTo>
                    <a:lnTo>
                      <a:pt x="4626204" y="1452880"/>
                    </a:lnTo>
                    <a:cubicBezTo>
                      <a:pt x="4624864" y="1444977"/>
                      <a:pt x="4613575" y="1444977"/>
                      <a:pt x="4612235" y="1452880"/>
                    </a:cubicBezTo>
                    <a:lnTo>
                      <a:pt x="4497794" y="2139879"/>
                    </a:lnTo>
                    <a:cubicBezTo>
                      <a:pt x="4486442" y="2207947"/>
                      <a:pt x="4427525" y="2257820"/>
                      <a:pt x="4358517" y="2257777"/>
                    </a:cubicBezTo>
                    <a:lnTo>
                      <a:pt x="4304683" y="2257777"/>
                    </a:lnTo>
                    <a:cubicBezTo>
                      <a:pt x="4294828" y="2257771"/>
                      <a:pt x="4285424" y="2253643"/>
                      <a:pt x="4278750" y="2246392"/>
                    </a:cubicBezTo>
                    <a:cubicBezTo>
                      <a:pt x="4272075" y="2239141"/>
                      <a:pt x="4268738" y="2229429"/>
                      <a:pt x="4269546" y="2219607"/>
                    </a:cubicBezTo>
                    <a:lnTo>
                      <a:pt x="4336927" y="1411111"/>
                    </a:lnTo>
                    <a:lnTo>
                      <a:pt x="4399933" y="969997"/>
                    </a:lnTo>
                  </a:path>
                </a:pathLst>
              </a:custGeom>
              <a:solidFill>
                <a:srgbClr val="494F56"/>
              </a:solidFill>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915147">
            <a:off x="6455508" y="5554090"/>
            <a:ext cx="5938628" cy="5949646"/>
          </a:xfrm>
          <a:custGeom>
            <a:avLst/>
            <a:gdLst/>
            <a:ahLst/>
            <a:cxnLst/>
            <a:rect r="r" b="b" t="t" l="l"/>
            <a:pathLst>
              <a:path h="5949646" w="5938628">
                <a:moveTo>
                  <a:pt x="0" y="0"/>
                </a:moveTo>
                <a:lnTo>
                  <a:pt x="5938628" y="0"/>
                </a:lnTo>
                <a:lnTo>
                  <a:pt x="5938628" y="5949646"/>
                </a:lnTo>
                <a:lnTo>
                  <a:pt x="0" y="5949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3733466" y="2809140"/>
            <a:ext cx="2286669" cy="0"/>
          </a:xfrm>
          <a:prstGeom prst="line">
            <a:avLst/>
          </a:prstGeom>
          <a:ln cap="rnd" w="38100">
            <a:solidFill>
              <a:srgbClr val="03989E"/>
            </a:solidFill>
            <a:prstDash val="solid"/>
            <a:headEnd type="oval" len="lg" w="lg"/>
            <a:tailEnd type="oval" len="lg" w="lg"/>
          </a:ln>
        </p:spPr>
      </p:sp>
      <p:sp>
        <p:nvSpPr>
          <p:cNvPr name="Freeform 4" id="4"/>
          <p:cNvSpPr/>
          <p:nvPr/>
        </p:nvSpPr>
        <p:spPr>
          <a:xfrm flipH="false" flipV="false" rot="0">
            <a:off x="8424098" y="277522"/>
            <a:ext cx="2001448" cy="1968698"/>
          </a:xfrm>
          <a:custGeom>
            <a:avLst/>
            <a:gdLst/>
            <a:ahLst/>
            <a:cxnLst/>
            <a:rect r="r" b="b" t="t" l="l"/>
            <a:pathLst>
              <a:path h="1968698" w="2001448">
                <a:moveTo>
                  <a:pt x="0" y="0"/>
                </a:moveTo>
                <a:lnTo>
                  <a:pt x="2001448" y="0"/>
                </a:lnTo>
                <a:lnTo>
                  <a:pt x="2001448" y="1968697"/>
                </a:lnTo>
                <a:lnTo>
                  <a:pt x="0" y="1968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91793" y="855345"/>
            <a:ext cx="4570013" cy="825931"/>
          </a:xfrm>
          <a:prstGeom prst="rect">
            <a:avLst/>
          </a:prstGeom>
        </p:spPr>
        <p:txBody>
          <a:bodyPr anchor="t" rtlCol="false" tIns="0" lIns="0" bIns="0" rIns="0">
            <a:spAutoFit/>
          </a:bodyPr>
          <a:lstStyle/>
          <a:p>
            <a:pPr algn="ctr">
              <a:lnSpc>
                <a:spcPts val="6184"/>
              </a:lnSpc>
            </a:pPr>
            <a:r>
              <a:rPr lang="en-US" sz="6246">
                <a:solidFill>
                  <a:srgbClr val="000000"/>
                </a:solidFill>
                <a:latin typeface="Aileron Ultra-Bold"/>
              </a:rPr>
              <a:t>Table of</a:t>
            </a:r>
          </a:p>
        </p:txBody>
      </p:sp>
      <p:sp>
        <p:nvSpPr>
          <p:cNvPr name="TextBox 6" id="6"/>
          <p:cNvSpPr txBox="true"/>
          <p:nvPr/>
        </p:nvSpPr>
        <p:spPr>
          <a:xfrm rot="0">
            <a:off x="337046" y="3331129"/>
            <a:ext cx="1935469" cy="491017"/>
          </a:xfrm>
          <a:prstGeom prst="rect">
            <a:avLst/>
          </a:prstGeom>
        </p:spPr>
        <p:txBody>
          <a:bodyPr anchor="t" rtlCol="false" tIns="0" lIns="0" bIns="0" rIns="0">
            <a:spAutoFit/>
          </a:bodyPr>
          <a:lstStyle/>
          <a:p>
            <a:pPr marL="472099" indent="-236049" lvl="1">
              <a:lnSpc>
                <a:spcPts val="4307"/>
              </a:lnSpc>
              <a:buFont typeface="Arial"/>
              <a:buChar char="•"/>
            </a:pPr>
            <a:r>
              <a:rPr lang="en-US" sz="2186">
                <a:solidFill>
                  <a:srgbClr val="686869"/>
                </a:solidFill>
                <a:latin typeface="Montserrat"/>
              </a:rPr>
              <a:t>About Us</a:t>
            </a:r>
          </a:p>
        </p:txBody>
      </p:sp>
      <p:sp>
        <p:nvSpPr>
          <p:cNvPr name="TextBox 7" id="7"/>
          <p:cNvSpPr txBox="true"/>
          <p:nvPr/>
        </p:nvSpPr>
        <p:spPr>
          <a:xfrm rot="0">
            <a:off x="337046" y="3679987"/>
            <a:ext cx="3396420" cy="489712"/>
          </a:xfrm>
          <a:prstGeom prst="rect">
            <a:avLst/>
          </a:prstGeom>
        </p:spPr>
        <p:txBody>
          <a:bodyPr anchor="t" rtlCol="false" tIns="0" lIns="0" bIns="0" rIns="0">
            <a:spAutoFit/>
          </a:bodyPr>
          <a:lstStyle/>
          <a:p>
            <a:pPr marL="474979" indent="-237490" lvl="1">
              <a:lnSpc>
                <a:spcPts val="4333"/>
              </a:lnSpc>
              <a:buFont typeface="Arial"/>
              <a:buChar char="•"/>
            </a:pPr>
            <a:r>
              <a:rPr lang="en-US" sz="2199">
                <a:solidFill>
                  <a:srgbClr val="686869"/>
                </a:solidFill>
                <a:latin typeface="Montserrat"/>
              </a:rPr>
              <a:t>Advisory Committee</a:t>
            </a:r>
          </a:p>
        </p:txBody>
      </p:sp>
      <p:sp>
        <p:nvSpPr>
          <p:cNvPr name="TextBox 8" id="8"/>
          <p:cNvSpPr txBox="true"/>
          <p:nvPr/>
        </p:nvSpPr>
        <p:spPr>
          <a:xfrm rot="0">
            <a:off x="337046" y="4007774"/>
            <a:ext cx="1935469"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Our Team</a:t>
            </a:r>
          </a:p>
        </p:txBody>
      </p:sp>
      <p:sp>
        <p:nvSpPr>
          <p:cNvPr name="TextBox 9" id="9"/>
          <p:cNvSpPr txBox="true"/>
          <p:nvPr/>
        </p:nvSpPr>
        <p:spPr>
          <a:xfrm rot="0">
            <a:off x="2591793" y="1744562"/>
            <a:ext cx="4570013" cy="825931"/>
          </a:xfrm>
          <a:prstGeom prst="rect">
            <a:avLst/>
          </a:prstGeom>
        </p:spPr>
        <p:txBody>
          <a:bodyPr anchor="t" rtlCol="false" tIns="0" lIns="0" bIns="0" rIns="0">
            <a:spAutoFit/>
          </a:bodyPr>
          <a:lstStyle/>
          <a:p>
            <a:pPr algn="ctr">
              <a:lnSpc>
                <a:spcPts val="6184"/>
              </a:lnSpc>
            </a:pPr>
            <a:r>
              <a:rPr lang="en-US" sz="6246">
                <a:solidFill>
                  <a:srgbClr val="03989E"/>
                </a:solidFill>
                <a:latin typeface="Aileron Ultra-Bold"/>
              </a:rPr>
              <a:t>Content</a:t>
            </a:r>
          </a:p>
        </p:txBody>
      </p:sp>
      <p:sp>
        <p:nvSpPr>
          <p:cNvPr name="TextBox 10" id="10"/>
          <p:cNvSpPr txBox="true"/>
          <p:nvPr/>
        </p:nvSpPr>
        <p:spPr>
          <a:xfrm rot="0">
            <a:off x="337688" y="4336866"/>
            <a:ext cx="1934827"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Objective </a:t>
            </a:r>
          </a:p>
        </p:txBody>
      </p:sp>
      <p:sp>
        <p:nvSpPr>
          <p:cNvPr name="TextBox 11" id="11"/>
          <p:cNvSpPr txBox="true"/>
          <p:nvPr/>
        </p:nvSpPr>
        <p:spPr>
          <a:xfrm rot="0">
            <a:off x="318638" y="4665958"/>
            <a:ext cx="2633216"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Future Projects </a:t>
            </a:r>
          </a:p>
        </p:txBody>
      </p:sp>
      <p:sp>
        <p:nvSpPr>
          <p:cNvPr name="TextBox 12" id="12"/>
          <p:cNvSpPr txBox="true"/>
          <p:nvPr/>
        </p:nvSpPr>
        <p:spPr>
          <a:xfrm rot="0">
            <a:off x="337688" y="4995050"/>
            <a:ext cx="1697568"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Join Us</a:t>
            </a:r>
          </a:p>
        </p:txBody>
      </p:sp>
      <p:sp>
        <p:nvSpPr>
          <p:cNvPr name="TextBox 13" id="13"/>
          <p:cNvSpPr txBox="true"/>
          <p:nvPr/>
        </p:nvSpPr>
        <p:spPr>
          <a:xfrm rot="0">
            <a:off x="317996" y="5287465"/>
            <a:ext cx="3918060"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Membership Categories </a:t>
            </a:r>
          </a:p>
        </p:txBody>
      </p:sp>
      <p:sp>
        <p:nvSpPr>
          <p:cNvPr name="TextBox 14" id="14"/>
          <p:cNvSpPr txBox="true"/>
          <p:nvPr/>
        </p:nvSpPr>
        <p:spPr>
          <a:xfrm rot="0">
            <a:off x="337688" y="5616557"/>
            <a:ext cx="2976073" cy="491017"/>
          </a:xfrm>
          <a:prstGeom prst="rect">
            <a:avLst/>
          </a:prstGeom>
        </p:spPr>
        <p:txBody>
          <a:bodyPr anchor="t" rtlCol="false" tIns="0" lIns="0" bIns="0" rIns="0">
            <a:spAutoFit/>
          </a:bodyPr>
          <a:lstStyle/>
          <a:p>
            <a:pPr algn="just" marL="472099" indent="-236049" lvl="1">
              <a:lnSpc>
                <a:spcPts val="4307"/>
              </a:lnSpc>
              <a:buFont typeface="Arial"/>
              <a:buChar char="•"/>
            </a:pPr>
            <a:r>
              <a:rPr lang="en-US" sz="2186">
                <a:solidFill>
                  <a:srgbClr val="686869"/>
                </a:solidFill>
                <a:latin typeface="Montserrat"/>
              </a:rPr>
              <a:t>Scan for Register</a:t>
            </a:r>
          </a:p>
        </p:txBody>
      </p:sp>
      <p:sp>
        <p:nvSpPr>
          <p:cNvPr name="Freeform 15" id="15"/>
          <p:cNvSpPr/>
          <p:nvPr/>
        </p:nvSpPr>
        <p:spPr>
          <a:xfrm flipH="false" flipV="false" rot="-2915147">
            <a:off x="-2631627" y="-4598998"/>
            <a:ext cx="5938628" cy="5949646"/>
          </a:xfrm>
          <a:custGeom>
            <a:avLst/>
            <a:gdLst/>
            <a:ahLst/>
            <a:cxnLst/>
            <a:rect r="r" b="b" t="t" l="l"/>
            <a:pathLst>
              <a:path h="5949646" w="5938628">
                <a:moveTo>
                  <a:pt x="0" y="0"/>
                </a:moveTo>
                <a:lnTo>
                  <a:pt x="5938629" y="0"/>
                </a:lnTo>
                <a:lnTo>
                  <a:pt x="5938629" y="5949646"/>
                </a:lnTo>
                <a:lnTo>
                  <a:pt x="0" y="5949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1629599" y="1636524"/>
            <a:ext cx="2339219" cy="0"/>
          </a:xfrm>
          <a:prstGeom prst="line">
            <a:avLst/>
          </a:prstGeom>
          <a:ln cap="rnd" w="38100">
            <a:solidFill>
              <a:srgbClr val="03989E"/>
            </a:solidFill>
            <a:prstDash val="solid"/>
            <a:headEnd type="oval" len="lg" w="lg"/>
            <a:tailEnd type="oval" len="lg" w="lg"/>
          </a:ln>
        </p:spPr>
      </p:sp>
      <p:sp>
        <p:nvSpPr>
          <p:cNvPr name="Freeform 3" id="3"/>
          <p:cNvSpPr/>
          <p:nvPr/>
        </p:nvSpPr>
        <p:spPr>
          <a:xfrm flipH="false" flipV="false" rot="0">
            <a:off x="8321305" y="-118046"/>
            <a:ext cx="2241693" cy="2205011"/>
          </a:xfrm>
          <a:custGeom>
            <a:avLst/>
            <a:gdLst/>
            <a:ahLst/>
            <a:cxnLst/>
            <a:rect r="r" b="b" t="t" l="l"/>
            <a:pathLst>
              <a:path h="2205011" w="2241693">
                <a:moveTo>
                  <a:pt x="0" y="0"/>
                </a:moveTo>
                <a:lnTo>
                  <a:pt x="2241693" y="0"/>
                </a:lnTo>
                <a:lnTo>
                  <a:pt x="2241693" y="2205010"/>
                </a:lnTo>
                <a:lnTo>
                  <a:pt x="0" y="220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5596230" y="492764"/>
            <a:ext cx="2583545" cy="2583535"/>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6" id="6"/>
          <p:cNvSpPr txBox="true"/>
          <p:nvPr/>
        </p:nvSpPr>
        <p:spPr>
          <a:xfrm rot="0">
            <a:off x="323636" y="514452"/>
            <a:ext cx="3801852" cy="931572"/>
          </a:xfrm>
          <a:prstGeom prst="rect">
            <a:avLst/>
          </a:prstGeom>
        </p:spPr>
        <p:txBody>
          <a:bodyPr anchor="t" rtlCol="false" tIns="0" lIns="0" bIns="0" rIns="0">
            <a:spAutoFit/>
          </a:bodyPr>
          <a:lstStyle/>
          <a:p>
            <a:pPr>
              <a:lnSpc>
                <a:spcPts val="6995"/>
              </a:lnSpc>
            </a:pPr>
            <a:r>
              <a:rPr lang="en-US" sz="7066">
                <a:solidFill>
                  <a:srgbClr val="000000"/>
                </a:solidFill>
                <a:latin typeface="Aileron Ultra-Bold"/>
              </a:rPr>
              <a:t>About</a:t>
            </a:r>
          </a:p>
        </p:txBody>
      </p:sp>
      <p:sp>
        <p:nvSpPr>
          <p:cNvPr name="TextBox 7" id="7"/>
          <p:cNvSpPr txBox="true"/>
          <p:nvPr/>
        </p:nvSpPr>
        <p:spPr>
          <a:xfrm rot="0">
            <a:off x="2983746" y="514452"/>
            <a:ext cx="3945949" cy="972295"/>
          </a:xfrm>
          <a:prstGeom prst="rect">
            <a:avLst/>
          </a:prstGeom>
        </p:spPr>
        <p:txBody>
          <a:bodyPr anchor="t" rtlCol="false" tIns="0" lIns="0" bIns="0" rIns="0">
            <a:spAutoFit/>
          </a:bodyPr>
          <a:lstStyle/>
          <a:p>
            <a:pPr>
              <a:lnSpc>
                <a:spcPts val="7260"/>
              </a:lnSpc>
            </a:pPr>
            <a:r>
              <a:rPr lang="en-US" sz="7334">
                <a:solidFill>
                  <a:srgbClr val="03989E"/>
                </a:solidFill>
                <a:latin typeface="Aileron Ultra-Bold"/>
              </a:rPr>
              <a:t> WAO</a:t>
            </a:r>
          </a:p>
        </p:txBody>
      </p:sp>
      <p:sp>
        <p:nvSpPr>
          <p:cNvPr name="TextBox 8" id="8"/>
          <p:cNvSpPr txBox="true"/>
          <p:nvPr/>
        </p:nvSpPr>
        <p:spPr>
          <a:xfrm rot="0">
            <a:off x="371261" y="2063660"/>
            <a:ext cx="4737929" cy="474789"/>
          </a:xfrm>
          <a:prstGeom prst="rect">
            <a:avLst/>
          </a:prstGeom>
        </p:spPr>
        <p:txBody>
          <a:bodyPr anchor="t" rtlCol="false" tIns="0" lIns="0" bIns="0" rIns="0">
            <a:spAutoFit/>
          </a:bodyPr>
          <a:lstStyle/>
          <a:p>
            <a:pPr>
              <a:lnSpc>
                <a:spcPts val="3561"/>
              </a:lnSpc>
            </a:pPr>
            <a:r>
              <a:rPr lang="en-US" sz="3597">
                <a:solidFill>
                  <a:srgbClr val="000000"/>
                </a:solidFill>
                <a:latin typeface="IBM Plex Sans"/>
              </a:rPr>
              <a:t>We Are One</a:t>
            </a:r>
          </a:p>
        </p:txBody>
      </p:sp>
      <p:sp>
        <p:nvSpPr>
          <p:cNvPr name="TextBox 9" id="9"/>
          <p:cNvSpPr txBox="true"/>
          <p:nvPr/>
        </p:nvSpPr>
        <p:spPr>
          <a:xfrm rot="0">
            <a:off x="371261" y="2573379"/>
            <a:ext cx="3424421" cy="241173"/>
          </a:xfrm>
          <a:prstGeom prst="rect">
            <a:avLst/>
          </a:prstGeom>
        </p:spPr>
        <p:txBody>
          <a:bodyPr anchor="t" rtlCol="false" tIns="0" lIns="0" bIns="0" rIns="0">
            <a:spAutoFit/>
          </a:bodyPr>
          <a:lstStyle/>
          <a:p>
            <a:pPr>
              <a:lnSpc>
                <a:spcPts val="1880"/>
              </a:lnSpc>
            </a:pPr>
            <a:r>
              <a:rPr lang="en-US" sz="1899">
                <a:solidFill>
                  <a:srgbClr val="000000"/>
                </a:solidFill>
                <a:latin typeface="IBM Plex Sans"/>
              </a:rPr>
              <a:t>#federationarmy</a:t>
            </a:r>
          </a:p>
        </p:txBody>
      </p:sp>
      <p:sp>
        <p:nvSpPr>
          <p:cNvPr name="TextBox 10" id="10"/>
          <p:cNvSpPr txBox="true"/>
          <p:nvPr/>
        </p:nvSpPr>
        <p:spPr>
          <a:xfrm rot="0">
            <a:off x="371261" y="2936853"/>
            <a:ext cx="5224969" cy="336042"/>
          </a:xfrm>
          <a:prstGeom prst="rect">
            <a:avLst/>
          </a:prstGeom>
        </p:spPr>
        <p:txBody>
          <a:bodyPr anchor="t" rtlCol="false" tIns="0" lIns="0" bIns="0" rIns="0">
            <a:spAutoFit/>
          </a:bodyPr>
          <a:lstStyle/>
          <a:p>
            <a:pPr>
              <a:lnSpc>
                <a:spcPts val="2574"/>
              </a:lnSpc>
            </a:pPr>
            <a:r>
              <a:rPr lang="en-US" sz="2600">
                <a:solidFill>
                  <a:srgbClr val="03989E"/>
                </a:solidFill>
                <a:latin typeface="IBM Plex Sans"/>
              </a:rPr>
              <a:t>Unity, Progress &amp; Excellence </a:t>
            </a:r>
          </a:p>
        </p:txBody>
      </p:sp>
      <p:sp>
        <p:nvSpPr>
          <p:cNvPr name="TextBox 11" id="11"/>
          <p:cNvSpPr txBox="true"/>
          <p:nvPr/>
        </p:nvSpPr>
        <p:spPr>
          <a:xfrm rot="0">
            <a:off x="371261" y="3619500"/>
            <a:ext cx="9022080" cy="3242945"/>
          </a:xfrm>
          <a:prstGeom prst="rect">
            <a:avLst/>
          </a:prstGeom>
        </p:spPr>
        <p:txBody>
          <a:bodyPr anchor="t" rtlCol="false" tIns="0" lIns="0" bIns="0" rIns="0">
            <a:spAutoFit/>
          </a:bodyPr>
          <a:lstStyle/>
          <a:p>
            <a:pPr algn="just">
              <a:lnSpc>
                <a:spcPts val="2380"/>
              </a:lnSpc>
            </a:pPr>
            <a:r>
              <a:rPr lang="en-US" sz="1700">
                <a:solidFill>
                  <a:srgbClr val="000000"/>
                </a:solidFill>
                <a:latin typeface="Hagrid Text"/>
              </a:rPr>
              <a:t>Welcome to WAO - We Are One, a National, non-governmental, non-profit organization dedicated to promoting unity and inclusivity. Our mission is to bring together students and individuals from diverse backgrounds, encouraging collaboration and engagement in activities that extend beyond academic pursuits.</a:t>
            </a:r>
          </a:p>
          <a:p>
            <a:pPr algn="just">
              <a:lnSpc>
                <a:spcPts val="2380"/>
              </a:lnSpc>
            </a:pPr>
          </a:p>
          <a:p>
            <a:pPr algn="just">
              <a:lnSpc>
                <a:spcPts val="2380"/>
              </a:lnSpc>
            </a:pPr>
            <a:r>
              <a:rPr lang="en-US" sz="1700">
                <a:solidFill>
                  <a:srgbClr val="000000"/>
                </a:solidFill>
                <a:latin typeface="Hagrid Text"/>
              </a:rPr>
              <a:t>At WAO, we firmly believe that our differences make us stronger. We are committed to breaking down barriers and challenging stereotypes, emphasizing the idea that, despite our unique backgrounds, we are one in our shared pursuit of education and personal growth.</a:t>
            </a:r>
          </a:p>
          <a:p>
            <a:pPr algn="just">
              <a:lnSpc>
                <a:spcPts val="2380"/>
              </a:lnSpc>
            </a:pPr>
            <a:r>
              <a:rPr lang="en-US" sz="1700">
                <a:solidFill>
                  <a:srgbClr val="000000"/>
                </a:solidFill>
                <a:latin typeface="Hagrid Text"/>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8424098" y="277522"/>
            <a:ext cx="2001448" cy="1968698"/>
          </a:xfrm>
          <a:custGeom>
            <a:avLst/>
            <a:gdLst/>
            <a:ahLst/>
            <a:cxnLst/>
            <a:rect r="r" b="b" t="t" l="l"/>
            <a:pathLst>
              <a:path h="1968698" w="2001448">
                <a:moveTo>
                  <a:pt x="0" y="0"/>
                </a:moveTo>
                <a:lnTo>
                  <a:pt x="2001448" y="0"/>
                </a:lnTo>
                <a:lnTo>
                  <a:pt x="2001448" y="1968697"/>
                </a:lnTo>
                <a:lnTo>
                  <a:pt x="0" y="1968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3464" y="885794"/>
            <a:ext cx="4295822" cy="1456261"/>
          </a:xfrm>
          <a:prstGeom prst="rect">
            <a:avLst/>
          </a:prstGeom>
        </p:spPr>
        <p:txBody>
          <a:bodyPr anchor="t" rtlCol="false" tIns="0" lIns="0" bIns="0" rIns="0">
            <a:spAutoFit/>
          </a:bodyPr>
          <a:lstStyle/>
          <a:p>
            <a:pPr>
              <a:lnSpc>
                <a:spcPts val="5591"/>
              </a:lnSpc>
            </a:pPr>
            <a:r>
              <a:rPr lang="en-US" sz="5647">
                <a:solidFill>
                  <a:srgbClr val="03989E"/>
                </a:solidFill>
                <a:latin typeface="Aileron Ultra-Bold"/>
              </a:rPr>
              <a:t>Advisory </a:t>
            </a:r>
          </a:p>
          <a:p>
            <a:pPr>
              <a:lnSpc>
                <a:spcPts val="5591"/>
              </a:lnSpc>
            </a:pPr>
            <a:r>
              <a:rPr lang="en-US" sz="5647">
                <a:solidFill>
                  <a:srgbClr val="03989E"/>
                </a:solidFill>
                <a:latin typeface="Aileron Ultra-Bold"/>
              </a:rPr>
              <a:t>committee </a:t>
            </a:r>
          </a:p>
        </p:txBody>
      </p:sp>
      <p:sp>
        <p:nvSpPr>
          <p:cNvPr name="AutoShape 4" id="4"/>
          <p:cNvSpPr/>
          <p:nvPr/>
        </p:nvSpPr>
        <p:spPr>
          <a:xfrm>
            <a:off x="1517984" y="2693830"/>
            <a:ext cx="2406873" cy="0"/>
          </a:xfrm>
          <a:prstGeom prst="line">
            <a:avLst/>
          </a:prstGeom>
          <a:ln cap="rnd" w="38100">
            <a:solidFill>
              <a:srgbClr val="03989E"/>
            </a:solidFill>
            <a:prstDash val="solid"/>
            <a:headEnd type="oval" len="lg" w="lg"/>
            <a:tailEnd type="oval" len="lg" w="lg"/>
          </a:ln>
        </p:spPr>
      </p:sp>
      <p:sp>
        <p:nvSpPr>
          <p:cNvPr name="Freeform 5" id="5"/>
          <p:cNvSpPr/>
          <p:nvPr/>
        </p:nvSpPr>
        <p:spPr>
          <a:xfrm flipH="false" flipV="false" rot="0">
            <a:off x="546877" y="3342962"/>
            <a:ext cx="1261597" cy="1263937"/>
          </a:xfrm>
          <a:custGeom>
            <a:avLst/>
            <a:gdLst/>
            <a:ahLst/>
            <a:cxnLst/>
            <a:rect r="r" b="b" t="t" l="l"/>
            <a:pathLst>
              <a:path h="1263937" w="1261597">
                <a:moveTo>
                  <a:pt x="0" y="0"/>
                </a:moveTo>
                <a:lnTo>
                  <a:pt x="1261596" y="0"/>
                </a:lnTo>
                <a:lnTo>
                  <a:pt x="1261596" y="1263937"/>
                </a:lnTo>
                <a:lnTo>
                  <a:pt x="0" y="1263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40974" y="3516293"/>
            <a:ext cx="1154796" cy="1154792"/>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463" r="0" b="-463"/>
              </a:stretch>
            </a:blipFill>
          </p:spPr>
        </p:sp>
      </p:grpSp>
      <p:sp>
        <p:nvSpPr>
          <p:cNvPr name="TextBox 8" id="8"/>
          <p:cNvSpPr txBox="true"/>
          <p:nvPr/>
        </p:nvSpPr>
        <p:spPr>
          <a:xfrm rot="0">
            <a:off x="242271" y="4788871"/>
            <a:ext cx="1764904" cy="400130"/>
          </a:xfrm>
          <a:prstGeom prst="rect">
            <a:avLst/>
          </a:prstGeom>
        </p:spPr>
        <p:txBody>
          <a:bodyPr anchor="t" rtlCol="false" tIns="0" lIns="0" bIns="0" rIns="0">
            <a:spAutoFit/>
          </a:bodyPr>
          <a:lstStyle/>
          <a:p>
            <a:pPr algn="ctr">
              <a:lnSpc>
                <a:spcPts val="1509"/>
              </a:lnSpc>
            </a:pPr>
            <a:r>
              <a:rPr lang="en-US" sz="1524">
                <a:solidFill>
                  <a:srgbClr val="1B1B1B"/>
                </a:solidFill>
                <a:latin typeface="Montserrat Bold"/>
              </a:rPr>
              <a:t>Dr. Sachin Kumar</a:t>
            </a:r>
          </a:p>
        </p:txBody>
      </p:sp>
      <p:sp>
        <p:nvSpPr>
          <p:cNvPr name="Freeform 9" id="9"/>
          <p:cNvSpPr/>
          <p:nvPr/>
        </p:nvSpPr>
        <p:spPr>
          <a:xfrm flipH="false" flipV="false" rot="0">
            <a:off x="2402288" y="3323999"/>
            <a:ext cx="1242063" cy="1244368"/>
          </a:xfrm>
          <a:custGeom>
            <a:avLst/>
            <a:gdLst/>
            <a:ahLst/>
            <a:cxnLst/>
            <a:rect r="r" b="b" t="t" l="l"/>
            <a:pathLst>
              <a:path h="1244368" w="1242063">
                <a:moveTo>
                  <a:pt x="0" y="0"/>
                </a:moveTo>
                <a:lnTo>
                  <a:pt x="1242063" y="0"/>
                </a:lnTo>
                <a:lnTo>
                  <a:pt x="1242063" y="1244368"/>
                </a:lnTo>
                <a:lnTo>
                  <a:pt x="0" y="12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2298025" y="3494646"/>
            <a:ext cx="1136916" cy="1136912"/>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76271" t="-13606" r="-68145" b="-49418"/>
              </a:stretch>
            </a:blipFill>
          </p:spPr>
        </p:sp>
      </p:grpSp>
      <p:sp>
        <p:nvSpPr>
          <p:cNvPr name="TextBox 12" id="12"/>
          <p:cNvSpPr txBox="true"/>
          <p:nvPr/>
        </p:nvSpPr>
        <p:spPr>
          <a:xfrm rot="0">
            <a:off x="2102399" y="4757341"/>
            <a:ext cx="1737578" cy="384114"/>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Dr. Navneet Khurana </a:t>
            </a:r>
          </a:p>
        </p:txBody>
      </p:sp>
      <p:sp>
        <p:nvSpPr>
          <p:cNvPr name="Freeform 13" id="13"/>
          <p:cNvSpPr/>
          <p:nvPr/>
        </p:nvSpPr>
        <p:spPr>
          <a:xfrm flipH="false" flipV="false" rot="0">
            <a:off x="4539846" y="3342962"/>
            <a:ext cx="1242063" cy="1244368"/>
          </a:xfrm>
          <a:custGeom>
            <a:avLst/>
            <a:gdLst/>
            <a:ahLst/>
            <a:cxnLst/>
            <a:rect r="r" b="b" t="t" l="l"/>
            <a:pathLst>
              <a:path h="1244368" w="1242063">
                <a:moveTo>
                  <a:pt x="0" y="0"/>
                </a:moveTo>
                <a:lnTo>
                  <a:pt x="1242063" y="0"/>
                </a:lnTo>
                <a:lnTo>
                  <a:pt x="1242063" y="1244368"/>
                </a:lnTo>
                <a:lnTo>
                  <a:pt x="0" y="12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a:grpSpLocks noChangeAspect="true"/>
          </p:cNvGrpSpPr>
          <p:nvPr/>
        </p:nvGrpSpPr>
        <p:grpSpPr>
          <a:xfrm rot="0">
            <a:off x="4435583" y="3513609"/>
            <a:ext cx="1136916" cy="113691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75218" t="-9324" r="-62784" b="-49282"/>
              </a:stretch>
            </a:blipFill>
          </p:spPr>
        </p:sp>
      </p:grpSp>
      <p:sp>
        <p:nvSpPr>
          <p:cNvPr name="TextBox 16" id="16"/>
          <p:cNvSpPr txBox="true"/>
          <p:nvPr/>
        </p:nvSpPr>
        <p:spPr>
          <a:xfrm rot="0">
            <a:off x="4239957" y="4776304"/>
            <a:ext cx="1737578" cy="197789"/>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Dr. Sheetu</a:t>
            </a:r>
          </a:p>
        </p:txBody>
      </p:sp>
      <p:sp>
        <p:nvSpPr>
          <p:cNvPr name="Freeform 17" id="17"/>
          <p:cNvSpPr/>
          <p:nvPr/>
        </p:nvSpPr>
        <p:spPr>
          <a:xfrm flipH="false" flipV="false" rot="0">
            <a:off x="6538406" y="3342962"/>
            <a:ext cx="1242063" cy="1244368"/>
          </a:xfrm>
          <a:custGeom>
            <a:avLst/>
            <a:gdLst/>
            <a:ahLst/>
            <a:cxnLst/>
            <a:rect r="r" b="b" t="t" l="l"/>
            <a:pathLst>
              <a:path h="1244368" w="1242063">
                <a:moveTo>
                  <a:pt x="0" y="0"/>
                </a:moveTo>
                <a:lnTo>
                  <a:pt x="1242063" y="0"/>
                </a:lnTo>
                <a:lnTo>
                  <a:pt x="1242063" y="1244368"/>
                </a:lnTo>
                <a:lnTo>
                  <a:pt x="0" y="12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a:grpSpLocks noChangeAspect="true"/>
          </p:cNvGrpSpPr>
          <p:nvPr/>
        </p:nvGrpSpPr>
        <p:grpSpPr>
          <a:xfrm rot="0">
            <a:off x="6434142" y="3513609"/>
            <a:ext cx="1136916" cy="1136912"/>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1109" r="0" b="-19545"/>
              </a:stretch>
            </a:blipFill>
          </p:spPr>
        </p:sp>
      </p:grpSp>
      <p:sp>
        <p:nvSpPr>
          <p:cNvPr name="TextBox 20" id="20"/>
          <p:cNvSpPr txBox="true"/>
          <p:nvPr/>
        </p:nvSpPr>
        <p:spPr>
          <a:xfrm rot="0">
            <a:off x="6238516" y="4776304"/>
            <a:ext cx="1737578" cy="384114"/>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Dr. Rashmi Saxena Pal</a:t>
            </a:r>
          </a:p>
        </p:txBody>
      </p:sp>
      <p:sp>
        <p:nvSpPr>
          <p:cNvPr name="Freeform 21" id="21"/>
          <p:cNvSpPr/>
          <p:nvPr/>
        </p:nvSpPr>
        <p:spPr>
          <a:xfrm flipH="false" flipV="false" rot="0">
            <a:off x="537352" y="5428545"/>
            <a:ext cx="1261597" cy="1263937"/>
          </a:xfrm>
          <a:custGeom>
            <a:avLst/>
            <a:gdLst/>
            <a:ahLst/>
            <a:cxnLst/>
            <a:rect r="r" b="b" t="t" l="l"/>
            <a:pathLst>
              <a:path h="1263937" w="1261597">
                <a:moveTo>
                  <a:pt x="0" y="0"/>
                </a:moveTo>
                <a:lnTo>
                  <a:pt x="1261596" y="0"/>
                </a:lnTo>
                <a:lnTo>
                  <a:pt x="1261596" y="1263938"/>
                </a:lnTo>
                <a:lnTo>
                  <a:pt x="0" y="1263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a:grpSpLocks noChangeAspect="true"/>
          </p:cNvGrpSpPr>
          <p:nvPr/>
        </p:nvGrpSpPr>
        <p:grpSpPr>
          <a:xfrm rot="0">
            <a:off x="431449" y="5601876"/>
            <a:ext cx="1154796" cy="1154792"/>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2980" r="0" b="-2980"/>
              </a:stretch>
            </a:blipFill>
          </p:spPr>
        </p:sp>
      </p:grpSp>
      <p:sp>
        <p:nvSpPr>
          <p:cNvPr name="TextBox 24" id="24"/>
          <p:cNvSpPr txBox="true"/>
          <p:nvPr/>
        </p:nvSpPr>
        <p:spPr>
          <a:xfrm rot="0">
            <a:off x="232746" y="6874454"/>
            <a:ext cx="1764904" cy="210874"/>
          </a:xfrm>
          <a:prstGeom prst="rect">
            <a:avLst/>
          </a:prstGeom>
        </p:spPr>
        <p:txBody>
          <a:bodyPr anchor="t" rtlCol="false" tIns="0" lIns="0" bIns="0" rIns="0">
            <a:spAutoFit/>
          </a:bodyPr>
          <a:lstStyle/>
          <a:p>
            <a:pPr algn="ctr">
              <a:lnSpc>
                <a:spcPts val="1509"/>
              </a:lnSpc>
            </a:pPr>
            <a:r>
              <a:rPr lang="en-US" sz="1524">
                <a:solidFill>
                  <a:srgbClr val="1B1B1B"/>
                </a:solidFill>
                <a:latin typeface="Montserrat Bold"/>
              </a:rPr>
              <a:t>Dr. Ankit</a:t>
            </a:r>
          </a:p>
        </p:txBody>
      </p:sp>
      <p:sp>
        <p:nvSpPr>
          <p:cNvPr name="Freeform 25" id="25"/>
          <p:cNvSpPr/>
          <p:nvPr/>
        </p:nvSpPr>
        <p:spPr>
          <a:xfrm flipH="false" flipV="false" rot="0">
            <a:off x="2402288" y="5329246"/>
            <a:ext cx="1242063" cy="1244368"/>
          </a:xfrm>
          <a:custGeom>
            <a:avLst/>
            <a:gdLst/>
            <a:ahLst/>
            <a:cxnLst/>
            <a:rect r="r" b="b" t="t" l="l"/>
            <a:pathLst>
              <a:path h="1244368" w="1242063">
                <a:moveTo>
                  <a:pt x="0" y="0"/>
                </a:moveTo>
                <a:lnTo>
                  <a:pt x="1242063" y="0"/>
                </a:lnTo>
                <a:lnTo>
                  <a:pt x="1242063" y="1244368"/>
                </a:lnTo>
                <a:lnTo>
                  <a:pt x="0" y="12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a:grpSpLocks noChangeAspect="true"/>
          </p:cNvGrpSpPr>
          <p:nvPr/>
        </p:nvGrpSpPr>
        <p:grpSpPr>
          <a:xfrm rot="0">
            <a:off x="2298025" y="5499893"/>
            <a:ext cx="1136916" cy="1136912"/>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14285" r="0" b="-14285"/>
              </a:stretch>
            </a:blipFill>
          </p:spPr>
        </p:sp>
      </p:grpSp>
      <p:sp>
        <p:nvSpPr>
          <p:cNvPr name="TextBox 28" id="28"/>
          <p:cNvSpPr txBox="true"/>
          <p:nvPr/>
        </p:nvSpPr>
        <p:spPr>
          <a:xfrm rot="0">
            <a:off x="2102399" y="6762588"/>
            <a:ext cx="1737578" cy="384114"/>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Dr. Pankaj Wadhwa </a:t>
            </a:r>
          </a:p>
        </p:txBody>
      </p:sp>
      <p:sp>
        <p:nvSpPr>
          <p:cNvPr name="Freeform 29" id="29"/>
          <p:cNvSpPr/>
          <p:nvPr/>
        </p:nvSpPr>
        <p:spPr>
          <a:xfrm flipH="false" flipV="false" rot="0">
            <a:off x="4539846" y="5274009"/>
            <a:ext cx="1242063" cy="1244368"/>
          </a:xfrm>
          <a:custGeom>
            <a:avLst/>
            <a:gdLst/>
            <a:ahLst/>
            <a:cxnLst/>
            <a:rect r="r" b="b" t="t" l="l"/>
            <a:pathLst>
              <a:path h="1244368" w="1242063">
                <a:moveTo>
                  <a:pt x="0" y="0"/>
                </a:moveTo>
                <a:lnTo>
                  <a:pt x="1242063" y="0"/>
                </a:lnTo>
                <a:lnTo>
                  <a:pt x="1242063" y="1244367"/>
                </a:lnTo>
                <a:lnTo>
                  <a:pt x="0" y="1244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a:grpSpLocks noChangeAspect="true"/>
          </p:cNvGrpSpPr>
          <p:nvPr/>
        </p:nvGrpSpPr>
        <p:grpSpPr>
          <a:xfrm rot="0">
            <a:off x="4435583" y="5444656"/>
            <a:ext cx="1136916" cy="1136912"/>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15300" t="-29749" r="-8477" b="-55919"/>
              </a:stretch>
            </a:blipFill>
          </p:spPr>
        </p:sp>
      </p:grpSp>
      <p:sp>
        <p:nvSpPr>
          <p:cNvPr name="TextBox 32" id="32"/>
          <p:cNvSpPr txBox="true"/>
          <p:nvPr/>
        </p:nvSpPr>
        <p:spPr>
          <a:xfrm rot="0">
            <a:off x="4135252" y="6772067"/>
            <a:ext cx="1737578" cy="384114"/>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Sharfuddin mohd.</a:t>
            </a:r>
          </a:p>
        </p:txBody>
      </p:sp>
      <p:sp>
        <p:nvSpPr>
          <p:cNvPr name="Freeform 33" id="33"/>
          <p:cNvSpPr/>
          <p:nvPr/>
        </p:nvSpPr>
        <p:spPr>
          <a:xfrm flipH="false" flipV="false" rot="0">
            <a:off x="6421553" y="5274009"/>
            <a:ext cx="1242063" cy="1244368"/>
          </a:xfrm>
          <a:custGeom>
            <a:avLst/>
            <a:gdLst/>
            <a:ahLst/>
            <a:cxnLst/>
            <a:rect r="r" b="b" t="t" l="l"/>
            <a:pathLst>
              <a:path h="1244368" w="1242063">
                <a:moveTo>
                  <a:pt x="0" y="0"/>
                </a:moveTo>
                <a:lnTo>
                  <a:pt x="1242063" y="0"/>
                </a:lnTo>
                <a:lnTo>
                  <a:pt x="1242063" y="1244367"/>
                </a:lnTo>
                <a:lnTo>
                  <a:pt x="0" y="1244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a:grpSpLocks noChangeAspect="true"/>
          </p:cNvGrpSpPr>
          <p:nvPr/>
        </p:nvGrpSpPr>
        <p:grpSpPr>
          <a:xfrm rot="0">
            <a:off x="6317289" y="5444656"/>
            <a:ext cx="1136916" cy="1136912"/>
            <a:chOff x="0" y="0"/>
            <a:chExt cx="6350000" cy="6349975"/>
          </a:xfrm>
        </p:grpSpPr>
        <p:sp>
          <p:nvSpPr>
            <p:cNvPr name="Freeform 35" id="3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16738" t="-13618" r="-16599" b="-82616"/>
              </a:stretch>
            </a:blipFill>
          </p:spPr>
        </p:sp>
      </p:grpSp>
      <p:sp>
        <p:nvSpPr>
          <p:cNvPr name="TextBox 36" id="36"/>
          <p:cNvSpPr txBox="true"/>
          <p:nvPr/>
        </p:nvSpPr>
        <p:spPr>
          <a:xfrm rot="0">
            <a:off x="6121663" y="6707350"/>
            <a:ext cx="1737578" cy="384114"/>
          </a:xfrm>
          <a:prstGeom prst="rect">
            <a:avLst/>
          </a:prstGeom>
        </p:spPr>
        <p:txBody>
          <a:bodyPr anchor="t" rtlCol="false" tIns="0" lIns="0" bIns="0" rIns="0">
            <a:spAutoFit/>
          </a:bodyPr>
          <a:lstStyle/>
          <a:p>
            <a:pPr algn="ctr">
              <a:lnSpc>
                <a:spcPts val="1486"/>
              </a:lnSpc>
            </a:pPr>
            <a:r>
              <a:rPr lang="en-US" sz="1501">
                <a:solidFill>
                  <a:srgbClr val="1B1B1B"/>
                </a:solidFill>
                <a:latin typeface="Montserrat Bold"/>
              </a:rPr>
              <a:t>Dr. Nitin Bhardwaj </a:t>
            </a:r>
          </a:p>
        </p:txBody>
      </p:sp>
      <p:sp>
        <p:nvSpPr>
          <p:cNvPr name="Freeform 37" id="37"/>
          <p:cNvSpPr/>
          <p:nvPr/>
        </p:nvSpPr>
        <p:spPr>
          <a:xfrm flipH="false" flipV="false" rot="0">
            <a:off x="141958" y="518337"/>
            <a:ext cx="973241" cy="973241"/>
          </a:xfrm>
          <a:custGeom>
            <a:avLst/>
            <a:gdLst/>
            <a:ahLst/>
            <a:cxnLst/>
            <a:rect r="r" b="b" t="t" l="l"/>
            <a:pathLst>
              <a:path h="973241" w="973241">
                <a:moveTo>
                  <a:pt x="0" y="0"/>
                </a:moveTo>
                <a:lnTo>
                  <a:pt x="973241" y="0"/>
                </a:lnTo>
                <a:lnTo>
                  <a:pt x="973241" y="973241"/>
                </a:lnTo>
                <a:lnTo>
                  <a:pt x="0" y="973241"/>
                </a:lnTo>
                <a:lnTo>
                  <a:pt x="0" y="0"/>
                </a:lnTo>
                <a:close/>
              </a:path>
            </a:pathLst>
          </a:custGeom>
          <a:blipFill>
            <a:blip r:embed="rId14"/>
            <a:stretch>
              <a:fillRect l="0" t="0" r="0" b="0"/>
            </a:stretch>
          </a:blipFill>
        </p:spPr>
      </p:sp>
      <p:sp>
        <p:nvSpPr>
          <p:cNvPr name="Freeform 38" id="38"/>
          <p:cNvSpPr/>
          <p:nvPr/>
        </p:nvSpPr>
        <p:spPr>
          <a:xfrm flipH="false" flipV="false" rot="0">
            <a:off x="6368077" y="668145"/>
            <a:ext cx="1665314" cy="1668403"/>
          </a:xfrm>
          <a:custGeom>
            <a:avLst/>
            <a:gdLst/>
            <a:ahLst/>
            <a:cxnLst/>
            <a:rect r="r" b="b" t="t" l="l"/>
            <a:pathLst>
              <a:path h="1668403" w="1665314">
                <a:moveTo>
                  <a:pt x="0" y="0"/>
                </a:moveTo>
                <a:lnTo>
                  <a:pt x="1665313" y="0"/>
                </a:lnTo>
                <a:lnTo>
                  <a:pt x="1665313" y="1668403"/>
                </a:lnTo>
                <a:lnTo>
                  <a:pt x="0" y="1668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9" id="39"/>
          <p:cNvGrpSpPr>
            <a:grpSpLocks noChangeAspect="true"/>
          </p:cNvGrpSpPr>
          <p:nvPr/>
        </p:nvGrpSpPr>
        <p:grpSpPr>
          <a:xfrm rot="0">
            <a:off x="6228284" y="896942"/>
            <a:ext cx="1524337" cy="1524330"/>
            <a:chOff x="0" y="0"/>
            <a:chExt cx="6350000" cy="6349975"/>
          </a:xfrm>
        </p:grpSpPr>
        <p:sp>
          <p:nvSpPr>
            <p:cNvPr name="Freeform 40" id="4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1196" t="-128" r="-14603" b="-35671"/>
              </a:stretch>
            </a:blipFill>
          </p:spPr>
        </p:sp>
      </p:grpSp>
      <p:sp>
        <p:nvSpPr>
          <p:cNvPr name="TextBox 41" id="41"/>
          <p:cNvSpPr txBox="true"/>
          <p:nvPr/>
        </p:nvSpPr>
        <p:spPr>
          <a:xfrm rot="0">
            <a:off x="5758493" y="2515674"/>
            <a:ext cx="2463920" cy="255876"/>
          </a:xfrm>
          <a:prstGeom prst="rect">
            <a:avLst/>
          </a:prstGeom>
        </p:spPr>
        <p:txBody>
          <a:bodyPr anchor="t" rtlCol="false" tIns="0" lIns="0" bIns="0" rIns="0">
            <a:spAutoFit/>
          </a:bodyPr>
          <a:lstStyle/>
          <a:p>
            <a:pPr algn="ctr">
              <a:lnSpc>
                <a:spcPts val="1992"/>
              </a:lnSpc>
            </a:pPr>
            <a:r>
              <a:rPr lang="en-US" sz="2012">
                <a:solidFill>
                  <a:srgbClr val="1B1B1B"/>
                </a:solidFill>
                <a:latin typeface="Montserrat Bold"/>
              </a:rPr>
              <a:t>Dr.  Monica Gulati </a:t>
            </a:r>
          </a:p>
        </p:txBody>
      </p:sp>
      <p:sp>
        <p:nvSpPr>
          <p:cNvPr name="Freeform 42" id="42"/>
          <p:cNvSpPr/>
          <p:nvPr/>
        </p:nvSpPr>
        <p:spPr>
          <a:xfrm flipH="false" flipV="false" rot="0">
            <a:off x="8333279" y="5274009"/>
            <a:ext cx="1242063" cy="1244368"/>
          </a:xfrm>
          <a:custGeom>
            <a:avLst/>
            <a:gdLst/>
            <a:ahLst/>
            <a:cxnLst/>
            <a:rect r="r" b="b" t="t" l="l"/>
            <a:pathLst>
              <a:path h="1244368" w="1242063">
                <a:moveTo>
                  <a:pt x="0" y="0"/>
                </a:moveTo>
                <a:lnTo>
                  <a:pt x="1242064" y="0"/>
                </a:lnTo>
                <a:lnTo>
                  <a:pt x="1242064" y="1244367"/>
                </a:lnTo>
                <a:lnTo>
                  <a:pt x="0" y="1244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3" id="43"/>
          <p:cNvGrpSpPr>
            <a:grpSpLocks noChangeAspect="true"/>
          </p:cNvGrpSpPr>
          <p:nvPr/>
        </p:nvGrpSpPr>
        <p:grpSpPr>
          <a:xfrm rot="0">
            <a:off x="8229016" y="5444656"/>
            <a:ext cx="1136916" cy="1136912"/>
            <a:chOff x="0" y="0"/>
            <a:chExt cx="6350000" cy="6349975"/>
          </a:xfrm>
        </p:grpSpPr>
        <p:sp>
          <p:nvSpPr>
            <p:cNvPr name="Freeform 44" id="4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8338" t="-2704" r="-9181" b="-3290"/>
              </a:stretch>
            </a:blipFill>
          </p:spPr>
        </p:sp>
      </p:grpSp>
      <p:sp>
        <p:nvSpPr>
          <p:cNvPr name="TextBox 45" id="45"/>
          <p:cNvSpPr txBox="true"/>
          <p:nvPr/>
        </p:nvSpPr>
        <p:spPr>
          <a:xfrm rot="0">
            <a:off x="7926219" y="6724442"/>
            <a:ext cx="1951921" cy="163605"/>
          </a:xfrm>
          <a:prstGeom prst="rect">
            <a:avLst/>
          </a:prstGeom>
        </p:spPr>
        <p:txBody>
          <a:bodyPr anchor="t" rtlCol="false" tIns="0" lIns="0" bIns="0" rIns="0">
            <a:spAutoFit/>
          </a:bodyPr>
          <a:lstStyle/>
          <a:p>
            <a:pPr algn="ctr">
              <a:lnSpc>
                <a:spcPts val="1261"/>
              </a:lnSpc>
            </a:pPr>
            <a:r>
              <a:rPr lang="en-US" sz="1274">
                <a:solidFill>
                  <a:srgbClr val="1B1B1B"/>
                </a:solidFill>
                <a:latin typeface="Montserrat Bold"/>
              </a:rPr>
              <a:t>Dr. Violina Kakoty</a:t>
            </a:r>
          </a:p>
        </p:txBody>
      </p:sp>
      <p:sp>
        <p:nvSpPr>
          <p:cNvPr name="Freeform 46" id="46"/>
          <p:cNvSpPr/>
          <p:nvPr/>
        </p:nvSpPr>
        <p:spPr>
          <a:xfrm flipH="false" flipV="false" rot="0">
            <a:off x="8371234" y="3342962"/>
            <a:ext cx="1242063" cy="1244368"/>
          </a:xfrm>
          <a:custGeom>
            <a:avLst/>
            <a:gdLst/>
            <a:ahLst/>
            <a:cxnLst/>
            <a:rect r="r" b="b" t="t" l="l"/>
            <a:pathLst>
              <a:path h="1244368" w="1242063">
                <a:moveTo>
                  <a:pt x="0" y="0"/>
                </a:moveTo>
                <a:lnTo>
                  <a:pt x="1242063" y="0"/>
                </a:lnTo>
                <a:lnTo>
                  <a:pt x="1242063" y="1244368"/>
                </a:lnTo>
                <a:lnTo>
                  <a:pt x="0" y="12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7" id="47"/>
          <p:cNvGrpSpPr>
            <a:grpSpLocks noChangeAspect="true"/>
          </p:cNvGrpSpPr>
          <p:nvPr/>
        </p:nvGrpSpPr>
        <p:grpSpPr>
          <a:xfrm rot="0">
            <a:off x="8266971" y="3513609"/>
            <a:ext cx="1136916" cy="1136912"/>
            <a:chOff x="0" y="0"/>
            <a:chExt cx="6350000" cy="6349975"/>
          </a:xfrm>
        </p:grpSpPr>
        <p:sp>
          <p:nvSpPr>
            <p:cNvPr name="Freeform 48" id="4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142519" t="-57838" r="-113643" b="-79603"/>
              </a:stretch>
            </a:blipFill>
          </p:spPr>
        </p:sp>
      </p:grpSp>
      <p:sp>
        <p:nvSpPr>
          <p:cNvPr name="TextBox 49" id="49"/>
          <p:cNvSpPr txBox="true"/>
          <p:nvPr/>
        </p:nvSpPr>
        <p:spPr>
          <a:xfrm rot="0">
            <a:off x="8266971" y="4813242"/>
            <a:ext cx="1346326" cy="300714"/>
          </a:xfrm>
          <a:prstGeom prst="rect">
            <a:avLst/>
          </a:prstGeom>
        </p:spPr>
        <p:txBody>
          <a:bodyPr anchor="t" rtlCol="false" tIns="0" lIns="0" bIns="0" rIns="0">
            <a:spAutoFit/>
          </a:bodyPr>
          <a:lstStyle/>
          <a:p>
            <a:pPr algn="ctr">
              <a:lnSpc>
                <a:spcPts val="1151"/>
              </a:lnSpc>
            </a:pPr>
            <a:r>
              <a:rPr lang="en-US" sz="1163">
                <a:solidFill>
                  <a:srgbClr val="1B1B1B"/>
                </a:solidFill>
                <a:latin typeface="Montserrat Bold"/>
              </a:rPr>
              <a:t>Sakshi Sharma Dogra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173961" y="2595003"/>
            <a:ext cx="1659140" cy="1662219"/>
          </a:xfrm>
          <a:custGeom>
            <a:avLst/>
            <a:gdLst/>
            <a:ahLst/>
            <a:cxnLst/>
            <a:rect r="r" b="b" t="t" l="l"/>
            <a:pathLst>
              <a:path h="1662219" w="1659140">
                <a:moveTo>
                  <a:pt x="0" y="0"/>
                </a:moveTo>
                <a:lnTo>
                  <a:pt x="1659140" y="0"/>
                </a:lnTo>
                <a:lnTo>
                  <a:pt x="1659140" y="1662219"/>
                </a:lnTo>
                <a:lnTo>
                  <a:pt x="0" y="1662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34687" y="2822952"/>
            <a:ext cx="1518686" cy="151868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name="TextBox 5" id="5"/>
          <p:cNvSpPr txBox="true"/>
          <p:nvPr/>
        </p:nvSpPr>
        <p:spPr>
          <a:xfrm rot="0">
            <a:off x="773371" y="4519107"/>
            <a:ext cx="2321046" cy="503643"/>
          </a:xfrm>
          <a:prstGeom prst="rect">
            <a:avLst/>
          </a:prstGeom>
        </p:spPr>
        <p:txBody>
          <a:bodyPr anchor="t" rtlCol="false" tIns="0" lIns="0" bIns="0" rIns="0">
            <a:spAutoFit/>
          </a:bodyPr>
          <a:lstStyle/>
          <a:p>
            <a:pPr algn="ctr">
              <a:lnSpc>
                <a:spcPts val="1985"/>
              </a:lnSpc>
            </a:pPr>
            <a:r>
              <a:rPr lang="en-US" sz="2005">
                <a:solidFill>
                  <a:srgbClr val="1B1B1B"/>
                </a:solidFill>
                <a:latin typeface="Montserrat Bold"/>
              </a:rPr>
              <a:t>Alok Ranjan </a:t>
            </a:r>
          </a:p>
          <a:p>
            <a:pPr algn="ctr">
              <a:lnSpc>
                <a:spcPts val="1985"/>
              </a:lnSpc>
            </a:pPr>
          </a:p>
        </p:txBody>
      </p:sp>
      <p:sp>
        <p:nvSpPr>
          <p:cNvPr name="TextBox 6" id="6"/>
          <p:cNvSpPr txBox="true"/>
          <p:nvPr/>
        </p:nvSpPr>
        <p:spPr>
          <a:xfrm rot="0">
            <a:off x="6320840" y="4519107"/>
            <a:ext cx="2842318" cy="254750"/>
          </a:xfrm>
          <a:prstGeom prst="rect">
            <a:avLst/>
          </a:prstGeom>
        </p:spPr>
        <p:txBody>
          <a:bodyPr anchor="t" rtlCol="false" tIns="0" lIns="0" bIns="0" rIns="0">
            <a:spAutoFit/>
          </a:bodyPr>
          <a:lstStyle/>
          <a:p>
            <a:pPr algn="ctr">
              <a:lnSpc>
                <a:spcPts val="1985"/>
              </a:lnSpc>
            </a:pPr>
            <a:r>
              <a:rPr lang="en-US" sz="2005">
                <a:solidFill>
                  <a:srgbClr val="1B1B1B"/>
                </a:solidFill>
                <a:latin typeface="Montserrat Bold"/>
              </a:rPr>
              <a:t>Ashish Raj </a:t>
            </a:r>
          </a:p>
        </p:txBody>
      </p:sp>
      <p:sp>
        <p:nvSpPr>
          <p:cNvPr name="TextBox 7" id="7"/>
          <p:cNvSpPr txBox="true"/>
          <p:nvPr/>
        </p:nvSpPr>
        <p:spPr>
          <a:xfrm rot="0">
            <a:off x="3556202" y="4519107"/>
            <a:ext cx="2609702" cy="254750"/>
          </a:xfrm>
          <a:prstGeom prst="rect">
            <a:avLst/>
          </a:prstGeom>
        </p:spPr>
        <p:txBody>
          <a:bodyPr anchor="t" rtlCol="false" tIns="0" lIns="0" bIns="0" rIns="0">
            <a:spAutoFit/>
          </a:bodyPr>
          <a:lstStyle/>
          <a:p>
            <a:pPr algn="ctr">
              <a:lnSpc>
                <a:spcPts val="1985"/>
              </a:lnSpc>
            </a:pPr>
            <a:r>
              <a:rPr lang="en-US" sz="2005">
                <a:solidFill>
                  <a:srgbClr val="1B1B1B"/>
                </a:solidFill>
                <a:latin typeface="Montserrat Bold"/>
              </a:rPr>
              <a:t>Ankush Yadav</a:t>
            </a:r>
          </a:p>
        </p:txBody>
      </p:sp>
      <p:sp>
        <p:nvSpPr>
          <p:cNvPr name="Freeform 8" id="8"/>
          <p:cNvSpPr/>
          <p:nvPr/>
        </p:nvSpPr>
        <p:spPr>
          <a:xfrm flipH="false" flipV="false" rot="0">
            <a:off x="8424098" y="277522"/>
            <a:ext cx="2001448" cy="1968698"/>
          </a:xfrm>
          <a:custGeom>
            <a:avLst/>
            <a:gdLst/>
            <a:ahLst/>
            <a:cxnLst/>
            <a:rect r="r" b="b" t="t" l="l"/>
            <a:pathLst>
              <a:path h="1968698" w="2001448">
                <a:moveTo>
                  <a:pt x="0" y="0"/>
                </a:moveTo>
                <a:lnTo>
                  <a:pt x="2001448" y="0"/>
                </a:lnTo>
                <a:lnTo>
                  <a:pt x="2001448" y="1968697"/>
                </a:lnTo>
                <a:lnTo>
                  <a:pt x="0" y="1968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65514" y="990127"/>
            <a:ext cx="6222571" cy="875957"/>
          </a:xfrm>
          <a:prstGeom prst="rect">
            <a:avLst/>
          </a:prstGeom>
        </p:spPr>
        <p:txBody>
          <a:bodyPr anchor="t" rtlCol="false" tIns="0" lIns="0" bIns="0" rIns="0">
            <a:spAutoFit/>
          </a:bodyPr>
          <a:lstStyle/>
          <a:p>
            <a:pPr algn="ctr">
              <a:lnSpc>
                <a:spcPts val="6509"/>
              </a:lnSpc>
            </a:pPr>
            <a:r>
              <a:rPr lang="en-US" sz="6575">
                <a:solidFill>
                  <a:srgbClr val="000000"/>
                </a:solidFill>
                <a:latin typeface="Aileron Ultra-Bold"/>
              </a:rPr>
              <a:t>Our </a:t>
            </a:r>
            <a:r>
              <a:rPr lang="en-US" sz="6575">
                <a:solidFill>
                  <a:srgbClr val="03989E"/>
                </a:solidFill>
                <a:latin typeface="Aileron Ultra-Bold"/>
              </a:rPr>
              <a:t>Team</a:t>
            </a:r>
          </a:p>
        </p:txBody>
      </p:sp>
      <p:sp>
        <p:nvSpPr>
          <p:cNvPr name="AutoShape 10" id="10"/>
          <p:cNvSpPr/>
          <p:nvPr/>
        </p:nvSpPr>
        <p:spPr>
          <a:xfrm rot="0">
            <a:off x="3673364" y="2037182"/>
            <a:ext cx="2406873" cy="0"/>
          </a:xfrm>
          <a:prstGeom prst="line">
            <a:avLst/>
          </a:prstGeom>
          <a:ln cap="rnd" w="38100">
            <a:solidFill>
              <a:srgbClr val="03989E"/>
            </a:solidFill>
            <a:prstDash val="solid"/>
            <a:headEnd type="oval" len="lg" w="lg"/>
            <a:tailEnd type="oval" len="lg" w="lg"/>
          </a:ln>
        </p:spPr>
      </p:sp>
      <p:sp>
        <p:nvSpPr>
          <p:cNvPr name="Freeform 11" id="11"/>
          <p:cNvSpPr/>
          <p:nvPr/>
        </p:nvSpPr>
        <p:spPr>
          <a:xfrm flipH="false" flipV="false" rot="0">
            <a:off x="565869" y="5171655"/>
            <a:ext cx="1327629" cy="1330092"/>
          </a:xfrm>
          <a:custGeom>
            <a:avLst/>
            <a:gdLst/>
            <a:ahLst/>
            <a:cxnLst/>
            <a:rect r="r" b="b" t="t" l="l"/>
            <a:pathLst>
              <a:path h="1330092" w="1327629">
                <a:moveTo>
                  <a:pt x="0" y="0"/>
                </a:moveTo>
                <a:lnTo>
                  <a:pt x="1327629" y="0"/>
                </a:lnTo>
                <a:lnTo>
                  <a:pt x="1327629" y="1330092"/>
                </a:lnTo>
                <a:lnTo>
                  <a:pt x="0" y="1330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a:grpSpLocks noChangeAspect="true"/>
          </p:cNvGrpSpPr>
          <p:nvPr/>
        </p:nvGrpSpPr>
        <p:grpSpPr>
          <a:xfrm rot="0">
            <a:off x="454423" y="5354057"/>
            <a:ext cx="1215239" cy="1215234"/>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2789" r="-58321" b="-45532"/>
              </a:stretch>
            </a:blipFill>
          </p:spPr>
        </p:sp>
      </p:grpSp>
      <p:sp>
        <p:nvSpPr>
          <p:cNvPr name="TextBox 14" id="14"/>
          <p:cNvSpPr txBox="true"/>
          <p:nvPr/>
        </p:nvSpPr>
        <p:spPr>
          <a:xfrm rot="0">
            <a:off x="245321" y="6711296"/>
            <a:ext cx="1857280" cy="203858"/>
          </a:xfrm>
          <a:prstGeom prst="rect">
            <a:avLst/>
          </a:prstGeom>
        </p:spPr>
        <p:txBody>
          <a:bodyPr anchor="t" rtlCol="false" tIns="0" lIns="0" bIns="0" rIns="0">
            <a:spAutoFit/>
          </a:bodyPr>
          <a:lstStyle/>
          <a:p>
            <a:pPr algn="ctr">
              <a:lnSpc>
                <a:spcPts val="1588"/>
              </a:lnSpc>
            </a:pPr>
            <a:r>
              <a:rPr lang="en-US" sz="1604">
                <a:solidFill>
                  <a:srgbClr val="1B1B1B"/>
                </a:solidFill>
                <a:latin typeface="Montserrat Bold"/>
              </a:rPr>
              <a:t>Priyam</a:t>
            </a:r>
          </a:p>
        </p:txBody>
      </p:sp>
      <p:sp>
        <p:nvSpPr>
          <p:cNvPr name="Freeform 15" id="15"/>
          <p:cNvSpPr/>
          <p:nvPr/>
        </p:nvSpPr>
        <p:spPr>
          <a:xfrm flipH="false" flipV="false" rot="0">
            <a:off x="4256862" y="5144661"/>
            <a:ext cx="1307073" cy="1309498"/>
          </a:xfrm>
          <a:custGeom>
            <a:avLst/>
            <a:gdLst/>
            <a:ahLst/>
            <a:cxnLst/>
            <a:rect r="r" b="b" t="t" l="l"/>
            <a:pathLst>
              <a:path h="1309498" w="1307073">
                <a:moveTo>
                  <a:pt x="0" y="0"/>
                </a:moveTo>
                <a:lnTo>
                  <a:pt x="1307073" y="0"/>
                </a:lnTo>
                <a:lnTo>
                  <a:pt x="1307073" y="1309498"/>
                </a:lnTo>
                <a:lnTo>
                  <a:pt x="0" y="1309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a:grpSpLocks noChangeAspect="true"/>
          </p:cNvGrpSpPr>
          <p:nvPr/>
        </p:nvGrpSpPr>
        <p:grpSpPr>
          <a:xfrm rot="0">
            <a:off x="4147142" y="5324239"/>
            <a:ext cx="1196423" cy="1196418"/>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56544" r="-28088" b="-35589"/>
              </a:stretch>
            </a:blipFill>
          </p:spPr>
        </p:sp>
      </p:grpSp>
      <p:sp>
        <p:nvSpPr>
          <p:cNvPr name="TextBox 18" id="18"/>
          <p:cNvSpPr txBox="true"/>
          <p:nvPr/>
        </p:nvSpPr>
        <p:spPr>
          <a:xfrm rot="0">
            <a:off x="3941277" y="6651528"/>
            <a:ext cx="1828524" cy="209637"/>
          </a:xfrm>
          <a:prstGeom prst="rect">
            <a:avLst/>
          </a:prstGeom>
        </p:spPr>
        <p:txBody>
          <a:bodyPr anchor="t" rtlCol="false" tIns="0" lIns="0" bIns="0" rIns="0">
            <a:spAutoFit/>
          </a:bodyPr>
          <a:lstStyle/>
          <a:p>
            <a:pPr algn="ctr">
              <a:lnSpc>
                <a:spcPts val="1564"/>
              </a:lnSpc>
            </a:pPr>
            <a:r>
              <a:rPr lang="en-US" sz="1579">
                <a:solidFill>
                  <a:srgbClr val="1B1B1B"/>
                </a:solidFill>
                <a:latin typeface="Montserrat Bold"/>
              </a:rPr>
              <a:t>Ankur</a:t>
            </a:r>
          </a:p>
        </p:txBody>
      </p:sp>
      <p:sp>
        <p:nvSpPr>
          <p:cNvPr name="Freeform 19" id="19"/>
          <p:cNvSpPr/>
          <p:nvPr/>
        </p:nvSpPr>
        <p:spPr>
          <a:xfrm flipH="false" flipV="false" rot="0">
            <a:off x="6229060" y="5144661"/>
            <a:ext cx="1307073" cy="1309498"/>
          </a:xfrm>
          <a:custGeom>
            <a:avLst/>
            <a:gdLst/>
            <a:ahLst/>
            <a:cxnLst/>
            <a:rect r="r" b="b" t="t" l="l"/>
            <a:pathLst>
              <a:path h="1309498" w="1307073">
                <a:moveTo>
                  <a:pt x="0" y="0"/>
                </a:moveTo>
                <a:lnTo>
                  <a:pt x="1307073" y="0"/>
                </a:lnTo>
                <a:lnTo>
                  <a:pt x="1307073" y="1309498"/>
                </a:lnTo>
                <a:lnTo>
                  <a:pt x="0" y="1309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a:grpSpLocks noChangeAspect="true"/>
          </p:cNvGrpSpPr>
          <p:nvPr/>
        </p:nvGrpSpPr>
        <p:grpSpPr>
          <a:xfrm rot="0">
            <a:off x="6119340" y="5324239"/>
            <a:ext cx="1196423" cy="1196418"/>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0567" t="-16036" r="-39685" b="-61757"/>
              </a:stretch>
            </a:blipFill>
          </p:spPr>
        </p:sp>
      </p:grpSp>
      <p:sp>
        <p:nvSpPr>
          <p:cNvPr name="TextBox 22" id="22"/>
          <p:cNvSpPr txBox="true"/>
          <p:nvPr/>
        </p:nvSpPr>
        <p:spPr>
          <a:xfrm rot="0">
            <a:off x="5913475" y="6651528"/>
            <a:ext cx="1828524" cy="209637"/>
          </a:xfrm>
          <a:prstGeom prst="rect">
            <a:avLst/>
          </a:prstGeom>
        </p:spPr>
        <p:txBody>
          <a:bodyPr anchor="t" rtlCol="false" tIns="0" lIns="0" bIns="0" rIns="0">
            <a:spAutoFit/>
          </a:bodyPr>
          <a:lstStyle/>
          <a:p>
            <a:pPr algn="ctr">
              <a:lnSpc>
                <a:spcPts val="1564"/>
              </a:lnSpc>
            </a:pPr>
            <a:r>
              <a:rPr lang="en-US" sz="1579">
                <a:solidFill>
                  <a:srgbClr val="1B1B1B"/>
                </a:solidFill>
                <a:latin typeface="Montserrat Bold"/>
              </a:rPr>
              <a:t>Priyanshu </a:t>
            </a:r>
          </a:p>
        </p:txBody>
      </p:sp>
      <p:sp>
        <p:nvSpPr>
          <p:cNvPr name="Freeform 23" id="23"/>
          <p:cNvSpPr/>
          <p:nvPr/>
        </p:nvSpPr>
        <p:spPr>
          <a:xfrm flipH="false" flipV="false" rot="0">
            <a:off x="2418186" y="5144661"/>
            <a:ext cx="1307073" cy="1309498"/>
          </a:xfrm>
          <a:custGeom>
            <a:avLst/>
            <a:gdLst/>
            <a:ahLst/>
            <a:cxnLst/>
            <a:rect r="r" b="b" t="t" l="l"/>
            <a:pathLst>
              <a:path h="1309498" w="1307073">
                <a:moveTo>
                  <a:pt x="0" y="0"/>
                </a:moveTo>
                <a:lnTo>
                  <a:pt x="1307074" y="0"/>
                </a:lnTo>
                <a:lnTo>
                  <a:pt x="1307074" y="1309498"/>
                </a:lnTo>
                <a:lnTo>
                  <a:pt x="0" y="1309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a:grpSpLocks noChangeAspect="true"/>
          </p:cNvGrpSpPr>
          <p:nvPr/>
        </p:nvGrpSpPr>
        <p:grpSpPr>
          <a:xfrm rot="0">
            <a:off x="2308466" y="5324239"/>
            <a:ext cx="1196423" cy="1196418"/>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100186" t="-148495" r="-154784" b="-224800"/>
              </a:stretch>
            </a:blipFill>
          </p:spPr>
        </p:sp>
      </p:grpSp>
      <p:sp>
        <p:nvSpPr>
          <p:cNvPr name="TextBox 26" id="26"/>
          <p:cNvSpPr txBox="true"/>
          <p:nvPr/>
        </p:nvSpPr>
        <p:spPr>
          <a:xfrm rot="0">
            <a:off x="2102601" y="6651528"/>
            <a:ext cx="1828524" cy="209637"/>
          </a:xfrm>
          <a:prstGeom prst="rect">
            <a:avLst/>
          </a:prstGeom>
        </p:spPr>
        <p:txBody>
          <a:bodyPr anchor="t" rtlCol="false" tIns="0" lIns="0" bIns="0" rIns="0">
            <a:spAutoFit/>
          </a:bodyPr>
          <a:lstStyle/>
          <a:p>
            <a:pPr algn="ctr">
              <a:lnSpc>
                <a:spcPts val="1564"/>
              </a:lnSpc>
            </a:pPr>
            <a:r>
              <a:rPr lang="en-US" sz="1579">
                <a:solidFill>
                  <a:srgbClr val="1B1B1B"/>
                </a:solidFill>
                <a:latin typeface="Montserrat Bold"/>
              </a:rPr>
              <a:t>Ranveer </a:t>
            </a:r>
          </a:p>
        </p:txBody>
      </p:sp>
      <p:sp>
        <p:nvSpPr>
          <p:cNvPr name="Freeform 27" id="27"/>
          <p:cNvSpPr/>
          <p:nvPr/>
        </p:nvSpPr>
        <p:spPr>
          <a:xfrm flipH="false" flipV="false" rot="0">
            <a:off x="7995341" y="5075998"/>
            <a:ext cx="1307073" cy="1309498"/>
          </a:xfrm>
          <a:custGeom>
            <a:avLst/>
            <a:gdLst/>
            <a:ahLst/>
            <a:cxnLst/>
            <a:rect r="r" b="b" t="t" l="l"/>
            <a:pathLst>
              <a:path h="1309498" w="1307073">
                <a:moveTo>
                  <a:pt x="0" y="0"/>
                </a:moveTo>
                <a:lnTo>
                  <a:pt x="1307073" y="0"/>
                </a:lnTo>
                <a:lnTo>
                  <a:pt x="1307073" y="1309498"/>
                </a:lnTo>
                <a:lnTo>
                  <a:pt x="0" y="1309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a:grpSpLocks noChangeAspect="true"/>
          </p:cNvGrpSpPr>
          <p:nvPr/>
        </p:nvGrpSpPr>
        <p:grpSpPr>
          <a:xfrm rot="0">
            <a:off x="7885621" y="5255576"/>
            <a:ext cx="1196423" cy="1196418"/>
            <a:chOff x="0" y="0"/>
            <a:chExt cx="6350000" cy="6349975"/>
          </a:xfrm>
        </p:grpSpPr>
        <p:sp>
          <p:nvSpPr>
            <p:cNvPr name="Freeform 29" id="2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71430" t="-75567" r="-73406" b="-127531"/>
              </a:stretch>
            </a:blipFill>
          </p:spPr>
        </p:sp>
      </p:grpSp>
      <p:sp>
        <p:nvSpPr>
          <p:cNvPr name="TextBox 30" id="30"/>
          <p:cNvSpPr txBox="true"/>
          <p:nvPr/>
        </p:nvSpPr>
        <p:spPr>
          <a:xfrm rot="0">
            <a:off x="7679756" y="6582866"/>
            <a:ext cx="1828524" cy="209637"/>
          </a:xfrm>
          <a:prstGeom prst="rect">
            <a:avLst/>
          </a:prstGeom>
        </p:spPr>
        <p:txBody>
          <a:bodyPr anchor="t" rtlCol="false" tIns="0" lIns="0" bIns="0" rIns="0">
            <a:spAutoFit/>
          </a:bodyPr>
          <a:lstStyle/>
          <a:p>
            <a:pPr algn="ctr">
              <a:lnSpc>
                <a:spcPts val="1564"/>
              </a:lnSpc>
            </a:pPr>
            <a:r>
              <a:rPr lang="en-US" sz="1579">
                <a:solidFill>
                  <a:srgbClr val="1B1B1B"/>
                </a:solidFill>
                <a:latin typeface="Montserrat Bold"/>
              </a:rPr>
              <a:t>Shivam</a:t>
            </a:r>
          </a:p>
        </p:txBody>
      </p:sp>
      <p:sp>
        <p:nvSpPr>
          <p:cNvPr name="Freeform 31" id="31"/>
          <p:cNvSpPr/>
          <p:nvPr/>
        </p:nvSpPr>
        <p:spPr>
          <a:xfrm flipH="false" flipV="false" rot="0">
            <a:off x="4080551" y="2598802"/>
            <a:ext cx="1659140" cy="1662219"/>
          </a:xfrm>
          <a:custGeom>
            <a:avLst/>
            <a:gdLst/>
            <a:ahLst/>
            <a:cxnLst/>
            <a:rect r="r" b="b" t="t" l="l"/>
            <a:pathLst>
              <a:path h="1662219" w="1659140">
                <a:moveTo>
                  <a:pt x="0" y="0"/>
                </a:moveTo>
                <a:lnTo>
                  <a:pt x="1659140" y="0"/>
                </a:lnTo>
                <a:lnTo>
                  <a:pt x="1659140" y="1662219"/>
                </a:lnTo>
                <a:lnTo>
                  <a:pt x="0" y="1662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2" id="32"/>
          <p:cNvGrpSpPr>
            <a:grpSpLocks noChangeAspect="true"/>
          </p:cNvGrpSpPr>
          <p:nvPr/>
        </p:nvGrpSpPr>
        <p:grpSpPr>
          <a:xfrm rot="0">
            <a:off x="3941277" y="2826751"/>
            <a:ext cx="1518686" cy="1518680"/>
            <a:chOff x="0" y="0"/>
            <a:chExt cx="6350000" cy="6349975"/>
          </a:xfrm>
        </p:grpSpPr>
        <p:sp>
          <p:nvSpPr>
            <p:cNvPr name="Freeform 33" id="3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81793" t="-89171" r="-120380" b="-213729"/>
              </a:stretch>
            </a:blipFill>
          </p:spPr>
        </p:sp>
      </p:grpSp>
      <p:sp>
        <p:nvSpPr>
          <p:cNvPr name="Freeform 34" id="34"/>
          <p:cNvSpPr/>
          <p:nvPr/>
        </p:nvSpPr>
        <p:spPr>
          <a:xfrm flipH="false" flipV="false" rot="0">
            <a:off x="6991579" y="2668883"/>
            <a:ext cx="1659140" cy="1662219"/>
          </a:xfrm>
          <a:custGeom>
            <a:avLst/>
            <a:gdLst/>
            <a:ahLst/>
            <a:cxnLst/>
            <a:rect r="r" b="b" t="t" l="l"/>
            <a:pathLst>
              <a:path h="1662219" w="1659140">
                <a:moveTo>
                  <a:pt x="0" y="0"/>
                </a:moveTo>
                <a:lnTo>
                  <a:pt x="1659140" y="0"/>
                </a:lnTo>
                <a:lnTo>
                  <a:pt x="1659140" y="1662219"/>
                </a:lnTo>
                <a:lnTo>
                  <a:pt x="0" y="1662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a:grpSpLocks noChangeAspect="true"/>
          </p:cNvGrpSpPr>
          <p:nvPr/>
        </p:nvGrpSpPr>
        <p:grpSpPr>
          <a:xfrm rot="0">
            <a:off x="6852305" y="2896832"/>
            <a:ext cx="1518686" cy="1518680"/>
            <a:chOff x="0" y="0"/>
            <a:chExt cx="6350000" cy="6349975"/>
          </a:xfrm>
        </p:grpSpPr>
        <p:sp>
          <p:nvSpPr>
            <p:cNvPr name="Freeform 36" id="3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3526" t="-18428" r="-27091" b="-44844"/>
              </a:stretch>
            </a:blipFill>
          </p:spPr>
        </p:sp>
      </p:grpSp>
      <p:sp>
        <p:nvSpPr>
          <p:cNvPr name="Freeform 37" id="37"/>
          <p:cNvSpPr/>
          <p:nvPr/>
        </p:nvSpPr>
        <p:spPr>
          <a:xfrm flipH="false" flipV="false" rot="0">
            <a:off x="141958" y="518337"/>
            <a:ext cx="973241" cy="973241"/>
          </a:xfrm>
          <a:custGeom>
            <a:avLst/>
            <a:gdLst/>
            <a:ahLst/>
            <a:cxnLst/>
            <a:rect r="r" b="b" t="t" l="l"/>
            <a:pathLst>
              <a:path h="973241" w="973241">
                <a:moveTo>
                  <a:pt x="0" y="0"/>
                </a:moveTo>
                <a:lnTo>
                  <a:pt x="973241" y="0"/>
                </a:lnTo>
                <a:lnTo>
                  <a:pt x="973241" y="973241"/>
                </a:lnTo>
                <a:lnTo>
                  <a:pt x="0" y="973241"/>
                </a:lnTo>
                <a:lnTo>
                  <a:pt x="0" y="0"/>
                </a:lnTo>
                <a:close/>
              </a:path>
            </a:pathLst>
          </a:custGeom>
          <a:blipFill>
            <a:blip r:embed="rId13"/>
            <a:stretch>
              <a:fillRect l="0" t="0" r="0" b="0"/>
            </a:stretch>
          </a:blipFill>
        </p:spPr>
      </p:sp>
      <p:grpSp>
        <p:nvGrpSpPr>
          <p:cNvPr name="Group 38" id="38"/>
          <p:cNvGrpSpPr>
            <a:grpSpLocks noChangeAspect="true"/>
          </p:cNvGrpSpPr>
          <p:nvPr/>
        </p:nvGrpSpPr>
        <p:grpSpPr>
          <a:xfrm rot="0">
            <a:off x="1034687" y="2822952"/>
            <a:ext cx="1518686" cy="1518680"/>
            <a:chOff x="0" y="0"/>
            <a:chExt cx="6350000" cy="6349975"/>
          </a:xfrm>
        </p:grpSpPr>
        <p:sp>
          <p:nvSpPr>
            <p:cNvPr name="Freeform 39" id="3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35794" t="-9095" r="-22734" b="-83962"/>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3673364" y="1385293"/>
            <a:ext cx="2406873" cy="0"/>
          </a:xfrm>
          <a:prstGeom prst="line">
            <a:avLst/>
          </a:prstGeom>
          <a:ln cap="rnd" w="38100">
            <a:solidFill>
              <a:srgbClr val="03989E"/>
            </a:solidFill>
            <a:prstDash val="solid"/>
            <a:headEnd type="oval" len="lg" w="lg"/>
            <a:tailEnd type="oval" len="lg" w="lg"/>
          </a:ln>
        </p:spPr>
      </p:sp>
      <p:sp>
        <p:nvSpPr>
          <p:cNvPr name="Freeform 3" id="3"/>
          <p:cNvSpPr/>
          <p:nvPr/>
        </p:nvSpPr>
        <p:spPr>
          <a:xfrm flipH="false" flipV="false" rot="0">
            <a:off x="141958" y="518337"/>
            <a:ext cx="973241" cy="973241"/>
          </a:xfrm>
          <a:custGeom>
            <a:avLst/>
            <a:gdLst/>
            <a:ahLst/>
            <a:cxnLst/>
            <a:rect r="r" b="b" t="t" l="l"/>
            <a:pathLst>
              <a:path h="973241" w="973241">
                <a:moveTo>
                  <a:pt x="0" y="0"/>
                </a:moveTo>
                <a:lnTo>
                  <a:pt x="973241" y="0"/>
                </a:lnTo>
                <a:lnTo>
                  <a:pt x="973241" y="973241"/>
                </a:lnTo>
                <a:lnTo>
                  <a:pt x="0" y="973241"/>
                </a:lnTo>
                <a:lnTo>
                  <a:pt x="0" y="0"/>
                </a:lnTo>
                <a:close/>
              </a:path>
            </a:pathLst>
          </a:custGeom>
          <a:blipFill>
            <a:blip r:embed="rId2"/>
            <a:stretch>
              <a:fillRect l="0" t="0" r="0" b="0"/>
            </a:stretch>
          </a:blipFill>
        </p:spPr>
      </p:sp>
      <p:sp>
        <p:nvSpPr>
          <p:cNvPr name="Freeform 4" id="4"/>
          <p:cNvSpPr/>
          <p:nvPr/>
        </p:nvSpPr>
        <p:spPr>
          <a:xfrm flipH="false" flipV="false" rot="0">
            <a:off x="474746" y="1491578"/>
            <a:ext cx="8793909" cy="5208514"/>
          </a:xfrm>
          <a:custGeom>
            <a:avLst/>
            <a:gdLst/>
            <a:ahLst/>
            <a:cxnLst/>
            <a:rect r="r" b="b" t="t" l="l"/>
            <a:pathLst>
              <a:path h="5208514" w="8793909">
                <a:moveTo>
                  <a:pt x="0" y="0"/>
                </a:moveTo>
                <a:lnTo>
                  <a:pt x="8793910" y="0"/>
                </a:lnTo>
                <a:lnTo>
                  <a:pt x="8793910" y="5208514"/>
                </a:lnTo>
                <a:lnTo>
                  <a:pt x="0" y="5208514"/>
                </a:lnTo>
                <a:lnTo>
                  <a:pt x="0" y="0"/>
                </a:lnTo>
                <a:close/>
              </a:path>
            </a:pathLst>
          </a:custGeom>
          <a:blipFill>
            <a:blip r:embed="rId3"/>
            <a:stretch>
              <a:fillRect l="0" t="0" r="0" b="0"/>
            </a:stretch>
          </a:blipFill>
        </p:spPr>
      </p:sp>
      <p:sp>
        <p:nvSpPr>
          <p:cNvPr name="Freeform 5" id="5"/>
          <p:cNvSpPr/>
          <p:nvPr/>
        </p:nvSpPr>
        <p:spPr>
          <a:xfrm flipH="false" flipV="false" rot="0">
            <a:off x="8021356" y="136387"/>
            <a:ext cx="2001448" cy="1968698"/>
          </a:xfrm>
          <a:custGeom>
            <a:avLst/>
            <a:gdLst/>
            <a:ahLst/>
            <a:cxnLst/>
            <a:rect r="r" b="b" t="t" l="l"/>
            <a:pathLst>
              <a:path h="1968698" w="2001448">
                <a:moveTo>
                  <a:pt x="0" y="0"/>
                </a:moveTo>
                <a:lnTo>
                  <a:pt x="2001448" y="0"/>
                </a:lnTo>
                <a:lnTo>
                  <a:pt x="2001448" y="1968697"/>
                </a:lnTo>
                <a:lnTo>
                  <a:pt x="0" y="1968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45049" y="6386243"/>
            <a:ext cx="4653305" cy="4661939"/>
          </a:xfrm>
          <a:custGeom>
            <a:avLst/>
            <a:gdLst/>
            <a:ahLst/>
            <a:cxnLst/>
            <a:rect r="r" b="b" t="t" l="l"/>
            <a:pathLst>
              <a:path h="4661939" w="4653305">
                <a:moveTo>
                  <a:pt x="0" y="0"/>
                </a:moveTo>
                <a:lnTo>
                  <a:pt x="4653305" y="0"/>
                </a:lnTo>
                <a:lnTo>
                  <a:pt x="4653305" y="4661939"/>
                </a:lnTo>
                <a:lnTo>
                  <a:pt x="0" y="4661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314081" y="544376"/>
            <a:ext cx="5115241" cy="717092"/>
          </a:xfrm>
          <a:prstGeom prst="rect">
            <a:avLst/>
          </a:prstGeom>
        </p:spPr>
        <p:txBody>
          <a:bodyPr anchor="t" rtlCol="false" tIns="0" lIns="0" bIns="0" rIns="0">
            <a:spAutoFit/>
          </a:bodyPr>
          <a:lstStyle/>
          <a:p>
            <a:pPr algn="ctr">
              <a:lnSpc>
                <a:spcPts val="5351"/>
              </a:lnSpc>
            </a:pPr>
            <a:r>
              <a:rPr lang="en-US" sz="5405">
                <a:solidFill>
                  <a:srgbClr val="0F97A0"/>
                </a:solidFill>
                <a:latin typeface="Aileron Bold"/>
              </a:rPr>
              <a:t>Appendices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5393073" y="2497247"/>
            <a:ext cx="1913189" cy="0"/>
          </a:xfrm>
          <a:prstGeom prst="line">
            <a:avLst/>
          </a:prstGeom>
          <a:ln cap="rnd" w="28575">
            <a:solidFill>
              <a:srgbClr val="03989E"/>
            </a:solidFill>
            <a:prstDash val="solid"/>
            <a:headEnd type="oval" len="lg" w="lg"/>
            <a:tailEnd type="oval" len="lg" w="lg"/>
          </a:ln>
        </p:spPr>
      </p:sp>
      <p:sp>
        <p:nvSpPr>
          <p:cNvPr name="Freeform 3" id="3"/>
          <p:cNvSpPr/>
          <p:nvPr/>
        </p:nvSpPr>
        <p:spPr>
          <a:xfrm flipH="false" flipV="false" rot="0">
            <a:off x="-2709698" y="452580"/>
            <a:ext cx="6407261" cy="6302415"/>
          </a:xfrm>
          <a:custGeom>
            <a:avLst/>
            <a:gdLst/>
            <a:ahLst/>
            <a:cxnLst/>
            <a:rect r="r" b="b" t="t" l="l"/>
            <a:pathLst>
              <a:path h="6302415" w="6407261">
                <a:moveTo>
                  <a:pt x="0" y="0"/>
                </a:moveTo>
                <a:lnTo>
                  <a:pt x="6407261" y="0"/>
                </a:lnTo>
                <a:lnTo>
                  <a:pt x="6407261" y="6302415"/>
                </a:lnTo>
                <a:lnTo>
                  <a:pt x="0" y="6302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56414" y="5480954"/>
            <a:ext cx="4531903" cy="4540311"/>
          </a:xfrm>
          <a:custGeom>
            <a:avLst/>
            <a:gdLst/>
            <a:ahLst/>
            <a:cxnLst/>
            <a:rect r="r" b="b" t="t" l="l"/>
            <a:pathLst>
              <a:path h="4540311" w="4531903">
                <a:moveTo>
                  <a:pt x="0" y="0"/>
                </a:moveTo>
                <a:lnTo>
                  <a:pt x="4531903" y="0"/>
                </a:lnTo>
                <a:lnTo>
                  <a:pt x="4531903" y="4540311"/>
                </a:lnTo>
                <a:lnTo>
                  <a:pt x="0" y="45403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8908" y="1971303"/>
            <a:ext cx="5995797" cy="3372594"/>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13339" t="-13092" r="-7661" b="-30375"/>
              </a:stretch>
            </a:blipFill>
          </p:spPr>
        </p:sp>
      </p:grpSp>
      <p:sp>
        <p:nvSpPr>
          <p:cNvPr name="Freeform 7" id="7"/>
          <p:cNvSpPr/>
          <p:nvPr/>
        </p:nvSpPr>
        <p:spPr>
          <a:xfrm flipH="false" flipV="false" rot="0">
            <a:off x="8449125" y="452580"/>
            <a:ext cx="973241" cy="973241"/>
          </a:xfrm>
          <a:custGeom>
            <a:avLst/>
            <a:gdLst/>
            <a:ahLst/>
            <a:cxnLst/>
            <a:rect r="r" b="b" t="t" l="l"/>
            <a:pathLst>
              <a:path h="973241" w="973241">
                <a:moveTo>
                  <a:pt x="0" y="0"/>
                </a:moveTo>
                <a:lnTo>
                  <a:pt x="973241" y="0"/>
                </a:lnTo>
                <a:lnTo>
                  <a:pt x="973241" y="973241"/>
                </a:lnTo>
                <a:lnTo>
                  <a:pt x="0" y="973241"/>
                </a:lnTo>
                <a:lnTo>
                  <a:pt x="0" y="0"/>
                </a:lnTo>
                <a:close/>
              </a:path>
            </a:pathLst>
          </a:custGeom>
          <a:blipFill>
            <a:blip r:embed="rId7"/>
            <a:stretch>
              <a:fillRect l="0" t="0" r="0" b="0"/>
            </a:stretch>
          </a:blipFill>
        </p:spPr>
      </p:sp>
      <p:sp>
        <p:nvSpPr>
          <p:cNvPr name="TextBox 8" id="8"/>
          <p:cNvSpPr txBox="true"/>
          <p:nvPr/>
        </p:nvSpPr>
        <p:spPr>
          <a:xfrm rot="0">
            <a:off x="5393073" y="1678722"/>
            <a:ext cx="4150828" cy="689937"/>
          </a:xfrm>
          <a:prstGeom prst="rect">
            <a:avLst/>
          </a:prstGeom>
        </p:spPr>
        <p:txBody>
          <a:bodyPr anchor="t" rtlCol="false" tIns="0" lIns="0" bIns="0" rIns="0">
            <a:spAutoFit/>
          </a:bodyPr>
          <a:lstStyle/>
          <a:p>
            <a:pPr>
              <a:lnSpc>
                <a:spcPts val="5174"/>
              </a:lnSpc>
            </a:pPr>
            <a:r>
              <a:rPr lang="en-US" sz="5226">
                <a:solidFill>
                  <a:srgbClr val="000000"/>
                </a:solidFill>
                <a:latin typeface="Aileron Ultra-Bold"/>
              </a:rPr>
              <a:t>Objectives </a:t>
            </a:r>
          </a:p>
        </p:txBody>
      </p:sp>
      <p:sp>
        <p:nvSpPr>
          <p:cNvPr name="TextBox 9" id="9"/>
          <p:cNvSpPr txBox="true"/>
          <p:nvPr/>
        </p:nvSpPr>
        <p:spPr>
          <a:xfrm rot="0">
            <a:off x="5393073" y="2683859"/>
            <a:ext cx="5126988" cy="3128395"/>
          </a:xfrm>
          <a:prstGeom prst="rect">
            <a:avLst/>
          </a:prstGeom>
        </p:spPr>
        <p:txBody>
          <a:bodyPr anchor="t" rtlCol="false" tIns="0" lIns="0" bIns="0" rIns="0">
            <a:spAutoFit/>
          </a:bodyPr>
          <a:lstStyle/>
          <a:p>
            <a:pPr>
              <a:lnSpc>
                <a:spcPts val="3589"/>
              </a:lnSpc>
            </a:pPr>
            <a:r>
              <a:rPr lang="en-US" sz="1889">
                <a:solidFill>
                  <a:srgbClr val="686869"/>
                </a:solidFill>
                <a:latin typeface="Montserrat"/>
              </a:rPr>
              <a:t>1. Academic Support</a:t>
            </a:r>
          </a:p>
          <a:p>
            <a:pPr>
              <a:lnSpc>
                <a:spcPts val="3589"/>
              </a:lnSpc>
            </a:pPr>
            <a:r>
              <a:rPr lang="en-US" sz="1889">
                <a:solidFill>
                  <a:srgbClr val="686869"/>
                </a:solidFill>
                <a:latin typeface="Montserrat"/>
              </a:rPr>
              <a:t>2. Professional Development</a:t>
            </a:r>
          </a:p>
          <a:p>
            <a:pPr>
              <a:lnSpc>
                <a:spcPts val="3589"/>
              </a:lnSpc>
            </a:pPr>
            <a:r>
              <a:rPr lang="en-US" sz="1889">
                <a:solidFill>
                  <a:srgbClr val="686869"/>
                </a:solidFill>
                <a:latin typeface="Montserrat"/>
              </a:rPr>
              <a:t>3. Social and Cultural Activities</a:t>
            </a:r>
          </a:p>
          <a:p>
            <a:pPr>
              <a:lnSpc>
                <a:spcPts val="3589"/>
              </a:lnSpc>
            </a:pPr>
            <a:r>
              <a:rPr lang="en-US" sz="1889">
                <a:solidFill>
                  <a:srgbClr val="686869"/>
                </a:solidFill>
                <a:latin typeface="Montserrat"/>
              </a:rPr>
              <a:t>4. Community Service</a:t>
            </a:r>
          </a:p>
          <a:p>
            <a:pPr>
              <a:lnSpc>
                <a:spcPts val="3589"/>
              </a:lnSpc>
            </a:pPr>
            <a:r>
              <a:rPr lang="en-US" sz="1889">
                <a:solidFill>
                  <a:srgbClr val="686869"/>
                </a:solidFill>
                <a:latin typeface="Montserrat"/>
              </a:rPr>
              <a:t>5. Skill Development</a:t>
            </a:r>
          </a:p>
          <a:p>
            <a:pPr>
              <a:lnSpc>
                <a:spcPts val="3589"/>
              </a:lnSpc>
            </a:pPr>
            <a:r>
              <a:rPr lang="en-US" sz="1889">
                <a:solidFill>
                  <a:srgbClr val="686869"/>
                </a:solidFill>
                <a:latin typeface="Montserrat"/>
              </a:rPr>
              <a:t>6. Awareness and Education</a:t>
            </a:r>
          </a:p>
          <a:p>
            <a:pPr>
              <a:lnSpc>
                <a:spcPts val="3589"/>
              </a:lnSpc>
            </a:pPr>
            <a:r>
              <a:rPr lang="en-US" sz="1889">
                <a:solidFill>
                  <a:srgbClr val="686869"/>
                </a:solidFill>
                <a:latin typeface="Montserrat"/>
              </a:rPr>
              <a:t>7. Networking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5514608" y="2933073"/>
            <a:ext cx="1913189" cy="0"/>
          </a:xfrm>
          <a:prstGeom prst="line">
            <a:avLst/>
          </a:prstGeom>
          <a:ln cap="rnd" w="28575">
            <a:solidFill>
              <a:srgbClr val="03989E"/>
            </a:solidFill>
            <a:prstDash val="solid"/>
            <a:headEnd type="oval" len="lg" w="lg"/>
            <a:tailEnd type="oval" len="lg" w="lg"/>
          </a:ln>
        </p:spPr>
      </p:sp>
      <p:sp>
        <p:nvSpPr>
          <p:cNvPr name="Freeform 3" id="3"/>
          <p:cNvSpPr/>
          <p:nvPr/>
        </p:nvSpPr>
        <p:spPr>
          <a:xfrm flipH="false" flipV="false" rot="0">
            <a:off x="-2709698" y="452580"/>
            <a:ext cx="6407261" cy="6302415"/>
          </a:xfrm>
          <a:custGeom>
            <a:avLst/>
            <a:gdLst/>
            <a:ahLst/>
            <a:cxnLst/>
            <a:rect r="r" b="b" t="t" l="l"/>
            <a:pathLst>
              <a:path h="6302415" w="6407261">
                <a:moveTo>
                  <a:pt x="0" y="0"/>
                </a:moveTo>
                <a:lnTo>
                  <a:pt x="6407261" y="0"/>
                </a:lnTo>
                <a:lnTo>
                  <a:pt x="6407261" y="6302415"/>
                </a:lnTo>
                <a:lnTo>
                  <a:pt x="0" y="6302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27797" y="5816863"/>
            <a:ext cx="4531903" cy="4540311"/>
          </a:xfrm>
          <a:custGeom>
            <a:avLst/>
            <a:gdLst/>
            <a:ahLst/>
            <a:cxnLst/>
            <a:rect r="r" b="b" t="t" l="l"/>
            <a:pathLst>
              <a:path h="4540311" w="4531903">
                <a:moveTo>
                  <a:pt x="0" y="0"/>
                </a:moveTo>
                <a:lnTo>
                  <a:pt x="4531904" y="0"/>
                </a:lnTo>
                <a:lnTo>
                  <a:pt x="4531904" y="4540311"/>
                </a:lnTo>
                <a:lnTo>
                  <a:pt x="0" y="45403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8908" y="1971303"/>
            <a:ext cx="5995797" cy="3372594"/>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10538" t="-24714" r="-23783" b="-34398"/>
              </a:stretch>
            </a:blipFill>
          </p:spPr>
        </p:sp>
      </p:grpSp>
      <p:sp>
        <p:nvSpPr>
          <p:cNvPr name="Freeform 7" id="7"/>
          <p:cNvSpPr/>
          <p:nvPr/>
        </p:nvSpPr>
        <p:spPr>
          <a:xfrm flipH="false" flipV="false" rot="0">
            <a:off x="8449125" y="452580"/>
            <a:ext cx="973241" cy="973241"/>
          </a:xfrm>
          <a:custGeom>
            <a:avLst/>
            <a:gdLst/>
            <a:ahLst/>
            <a:cxnLst/>
            <a:rect r="r" b="b" t="t" l="l"/>
            <a:pathLst>
              <a:path h="973241" w="973241">
                <a:moveTo>
                  <a:pt x="0" y="0"/>
                </a:moveTo>
                <a:lnTo>
                  <a:pt x="973241" y="0"/>
                </a:lnTo>
                <a:lnTo>
                  <a:pt x="973241" y="973241"/>
                </a:lnTo>
                <a:lnTo>
                  <a:pt x="0" y="973241"/>
                </a:lnTo>
                <a:lnTo>
                  <a:pt x="0" y="0"/>
                </a:lnTo>
                <a:close/>
              </a:path>
            </a:pathLst>
          </a:custGeom>
          <a:blipFill>
            <a:blip r:embed="rId7"/>
            <a:stretch>
              <a:fillRect l="0" t="0" r="0" b="0"/>
            </a:stretch>
          </a:blipFill>
        </p:spPr>
      </p:sp>
      <p:sp>
        <p:nvSpPr>
          <p:cNvPr name="TextBox 8" id="8"/>
          <p:cNvSpPr txBox="true"/>
          <p:nvPr/>
        </p:nvSpPr>
        <p:spPr>
          <a:xfrm rot="0">
            <a:off x="5514608" y="1351062"/>
            <a:ext cx="4150828" cy="1345257"/>
          </a:xfrm>
          <a:prstGeom prst="rect">
            <a:avLst/>
          </a:prstGeom>
        </p:spPr>
        <p:txBody>
          <a:bodyPr anchor="t" rtlCol="false" tIns="0" lIns="0" bIns="0" rIns="0">
            <a:spAutoFit/>
          </a:bodyPr>
          <a:lstStyle/>
          <a:p>
            <a:pPr>
              <a:lnSpc>
                <a:spcPts val="5174"/>
              </a:lnSpc>
            </a:pPr>
            <a:r>
              <a:rPr lang="en-US" sz="5226">
                <a:solidFill>
                  <a:srgbClr val="000000"/>
                </a:solidFill>
                <a:latin typeface="Aileron Ultra-Bold"/>
              </a:rPr>
              <a:t>Future Projects </a:t>
            </a:r>
          </a:p>
        </p:txBody>
      </p:sp>
      <p:sp>
        <p:nvSpPr>
          <p:cNvPr name="TextBox 9" id="9"/>
          <p:cNvSpPr txBox="true"/>
          <p:nvPr/>
        </p:nvSpPr>
        <p:spPr>
          <a:xfrm rot="0">
            <a:off x="5514608" y="3061661"/>
            <a:ext cx="4422540" cy="3087463"/>
          </a:xfrm>
          <a:prstGeom prst="rect">
            <a:avLst/>
          </a:prstGeom>
        </p:spPr>
        <p:txBody>
          <a:bodyPr anchor="t" rtlCol="false" tIns="0" lIns="0" bIns="0" rIns="0">
            <a:spAutoFit/>
          </a:bodyPr>
          <a:lstStyle/>
          <a:p>
            <a:pPr>
              <a:lnSpc>
                <a:spcPts val="3096"/>
              </a:lnSpc>
            </a:pPr>
            <a:r>
              <a:rPr lang="en-US" sz="1629">
                <a:solidFill>
                  <a:srgbClr val="686869"/>
                </a:solidFill>
                <a:latin typeface="Montserrat"/>
              </a:rPr>
              <a:t>1. Community Service Initiatives</a:t>
            </a:r>
          </a:p>
          <a:p>
            <a:pPr>
              <a:lnSpc>
                <a:spcPts val="3096"/>
              </a:lnSpc>
            </a:pPr>
            <a:r>
              <a:rPr lang="en-US" sz="1629">
                <a:solidFill>
                  <a:srgbClr val="686869"/>
                </a:solidFill>
                <a:latin typeface="Montserrat"/>
              </a:rPr>
              <a:t>2. Environmental Initiatives</a:t>
            </a:r>
          </a:p>
          <a:p>
            <a:pPr>
              <a:lnSpc>
                <a:spcPts val="3096"/>
              </a:lnSpc>
            </a:pPr>
            <a:r>
              <a:rPr lang="en-US" sz="1629">
                <a:solidFill>
                  <a:srgbClr val="686869"/>
                </a:solidFill>
                <a:latin typeface="Montserrat"/>
              </a:rPr>
              <a:t>3. Health and Wellness Programs</a:t>
            </a:r>
          </a:p>
          <a:p>
            <a:pPr>
              <a:lnSpc>
                <a:spcPts val="3096"/>
              </a:lnSpc>
            </a:pPr>
            <a:r>
              <a:rPr lang="en-US" sz="1629">
                <a:solidFill>
                  <a:srgbClr val="686869"/>
                </a:solidFill>
                <a:latin typeface="Montserrat"/>
              </a:rPr>
              <a:t>4. Arts and Innovation Projects</a:t>
            </a:r>
          </a:p>
          <a:p>
            <a:pPr>
              <a:lnSpc>
                <a:spcPts val="3096"/>
              </a:lnSpc>
            </a:pPr>
            <a:r>
              <a:rPr lang="en-US" sz="1629">
                <a:solidFill>
                  <a:srgbClr val="686869"/>
                </a:solidFill>
                <a:latin typeface="Montserrat"/>
              </a:rPr>
              <a:t>5. Social Justice and Advocacy</a:t>
            </a:r>
          </a:p>
          <a:p>
            <a:pPr>
              <a:lnSpc>
                <a:spcPts val="3096"/>
              </a:lnSpc>
            </a:pPr>
            <a:r>
              <a:rPr lang="en-US" sz="1629">
                <a:solidFill>
                  <a:srgbClr val="686869"/>
                </a:solidFill>
                <a:latin typeface="Montserrat"/>
              </a:rPr>
              <a:t>6. Networking and Career Development</a:t>
            </a:r>
          </a:p>
          <a:p>
            <a:pPr>
              <a:lnSpc>
                <a:spcPts val="3096"/>
              </a:lnSpc>
            </a:pPr>
            <a:r>
              <a:rPr lang="en-US" sz="1629">
                <a:solidFill>
                  <a:srgbClr val="686869"/>
                </a:solidFill>
                <a:latin typeface="Montserrat"/>
              </a:rPr>
              <a:t>7. Collaborative Projects</a:t>
            </a:r>
          </a:p>
          <a:p>
            <a:pPr>
              <a:lnSpc>
                <a:spcPts val="3096"/>
              </a:lnSpc>
            </a:pPr>
            <a:r>
              <a:rPr lang="en-US" sz="1629">
                <a:solidFill>
                  <a:srgbClr val="686869"/>
                </a:solidFill>
                <a:latin typeface="Montserrat"/>
              </a:rPr>
              <a:t>8. Workshops and Seminars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DAFvoavH9yE</dc:identifier>
  <dcterms:modified xsi:type="dcterms:W3CDTF">2011-08-01T06:04:30Z</dcterms:modified>
  <cp:revision>1</cp:revision>
  <dc:title>Systumm</dc:title>
</cp:coreProperties>
</file>